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2" r:id="rId1"/>
  </p:sldMasterIdLst>
  <p:sldIdLst>
    <p:sldId id="327" r:id="rId2"/>
    <p:sldId id="326" r:id="rId3"/>
    <p:sldId id="358" r:id="rId4"/>
    <p:sldId id="359" r:id="rId5"/>
    <p:sldId id="360" r:id="rId6"/>
    <p:sldId id="338" r:id="rId7"/>
    <p:sldId id="347" r:id="rId8"/>
    <p:sldId id="348" r:id="rId9"/>
    <p:sldId id="349" r:id="rId10"/>
    <p:sldId id="357" r:id="rId11"/>
    <p:sldId id="352" r:id="rId12"/>
    <p:sldId id="353" r:id="rId13"/>
    <p:sldId id="361" r:id="rId14"/>
    <p:sldId id="354" r:id="rId15"/>
    <p:sldId id="339" r:id="rId16"/>
    <p:sldId id="335" r:id="rId17"/>
    <p:sldId id="344" r:id="rId18"/>
    <p:sldId id="362" r:id="rId19"/>
    <p:sldId id="363" r:id="rId20"/>
    <p:sldId id="345" r:id="rId21"/>
    <p:sldId id="346" r:id="rId22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336600"/>
    <a:srgbClr val="164105"/>
    <a:srgbClr val="256B09"/>
    <a:srgbClr val="4F7921"/>
    <a:srgbClr val="EA4A1E"/>
    <a:srgbClr val="00823B"/>
    <a:srgbClr val="F882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647" autoAdjust="0"/>
    <p:restoredTop sz="94660"/>
  </p:normalViewPr>
  <p:slideViewPr>
    <p:cSldViewPr snapToGrid="0">
      <p:cViewPr>
        <p:scale>
          <a:sx n="77" d="100"/>
          <a:sy n="77" d="100"/>
        </p:scale>
        <p:origin x="-558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55A7C-6E1E-476C-A27D-0963D810A1E2}" type="datetimeFigureOut">
              <a:rPr lang="es-PE" smtClean="0"/>
              <a:t>19/10/2019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21C963F-284C-4061-9414-2FDD617A8A9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356542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55A7C-6E1E-476C-A27D-0963D810A1E2}" type="datetimeFigureOut">
              <a:rPr lang="es-PE" smtClean="0"/>
              <a:t>19/10/2019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21C963F-284C-4061-9414-2FDD617A8A9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316342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55A7C-6E1E-476C-A27D-0963D810A1E2}" type="datetimeFigureOut">
              <a:rPr lang="es-PE" smtClean="0"/>
              <a:t>19/10/2019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21C963F-284C-4061-9414-2FDD617A8A9D}" type="slidenum">
              <a:rPr lang="es-PE" smtClean="0"/>
              <a:t>‹Nº›</a:t>
            </a:fld>
            <a:endParaRPr lang="es-PE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5268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55A7C-6E1E-476C-A27D-0963D810A1E2}" type="datetimeFigureOut">
              <a:rPr lang="es-PE" smtClean="0"/>
              <a:t>19/10/2019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21C963F-284C-4061-9414-2FDD617A8A9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3618544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55A7C-6E1E-476C-A27D-0963D810A1E2}" type="datetimeFigureOut">
              <a:rPr lang="es-PE" smtClean="0"/>
              <a:t>19/10/2019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21C963F-284C-4061-9414-2FDD617A8A9D}" type="slidenum">
              <a:rPr lang="es-PE" smtClean="0"/>
              <a:t>‹Nº›</a:t>
            </a:fld>
            <a:endParaRPr lang="es-PE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174740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55A7C-6E1E-476C-A27D-0963D810A1E2}" type="datetimeFigureOut">
              <a:rPr lang="es-PE" smtClean="0"/>
              <a:t>19/10/2019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21C963F-284C-4061-9414-2FDD617A8A9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3624432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55A7C-6E1E-476C-A27D-0963D810A1E2}" type="datetimeFigureOut">
              <a:rPr lang="es-PE" smtClean="0"/>
              <a:t>19/10/2019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C963F-284C-4061-9414-2FDD617A8A9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3560694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55A7C-6E1E-476C-A27D-0963D810A1E2}" type="datetimeFigureOut">
              <a:rPr lang="es-PE" smtClean="0"/>
              <a:t>19/10/2019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C963F-284C-4061-9414-2FDD617A8A9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873605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55A7C-6E1E-476C-A27D-0963D810A1E2}" type="datetimeFigureOut">
              <a:rPr lang="es-PE" smtClean="0"/>
              <a:t>19/10/2019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C963F-284C-4061-9414-2FDD617A8A9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30168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55A7C-6E1E-476C-A27D-0963D810A1E2}" type="datetimeFigureOut">
              <a:rPr lang="es-PE" smtClean="0"/>
              <a:t>19/10/2019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21C963F-284C-4061-9414-2FDD617A8A9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83500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55A7C-6E1E-476C-A27D-0963D810A1E2}" type="datetimeFigureOut">
              <a:rPr lang="es-PE" smtClean="0"/>
              <a:t>19/10/2019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21C963F-284C-4061-9414-2FDD617A8A9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003026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55A7C-6E1E-476C-A27D-0963D810A1E2}" type="datetimeFigureOut">
              <a:rPr lang="es-PE" smtClean="0"/>
              <a:t>19/10/2019</a:t>
            </a:fld>
            <a:endParaRPr lang="es-P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21C963F-284C-4061-9414-2FDD617A8A9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162875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55A7C-6E1E-476C-A27D-0963D810A1E2}" type="datetimeFigureOut">
              <a:rPr lang="es-PE" smtClean="0"/>
              <a:t>19/10/2019</a:t>
            </a:fld>
            <a:endParaRPr lang="es-P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C963F-284C-4061-9414-2FDD617A8A9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916067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55A7C-6E1E-476C-A27D-0963D810A1E2}" type="datetimeFigureOut">
              <a:rPr lang="es-PE" smtClean="0"/>
              <a:t>19/10/2019</a:t>
            </a:fld>
            <a:endParaRPr lang="es-P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C963F-284C-4061-9414-2FDD617A8A9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391488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55A7C-6E1E-476C-A27D-0963D810A1E2}" type="datetimeFigureOut">
              <a:rPr lang="es-PE" smtClean="0"/>
              <a:t>19/10/2019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C963F-284C-4061-9414-2FDD617A8A9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51843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55A7C-6E1E-476C-A27D-0963D810A1E2}" type="datetimeFigureOut">
              <a:rPr lang="es-PE" smtClean="0"/>
              <a:t>19/10/2019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21C963F-284C-4061-9414-2FDD617A8A9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646150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55A7C-6E1E-476C-A27D-0963D810A1E2}" type="datetimeFigureOut">
              <a:rPr lang="es-PE" smtClean="0"/>
              <a:t>19/10/2019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21C963F-284C-4061-9414-2FDD617A8A9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643589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44" r:id="rId2"/>
    <p:sldLayoutId id="2147483845" r:id="rId3"/>
    <p:sldLayoutId id="2147483846" r:id="rId4"/>
    <p:sldLayoutId id="2147483847" r:id="rId5"/>
    <p:sldLayoutId id="2147483848" r:id="rId6"/>
    <p:sldLayoutId id="2147483849" r:id="rId7"/>
    <p:sldLayoutId id="2147483850" r:id="rId8"/>
    <p:sldLayoutId id="2147483851" r:id="rId9"/>
    <p:sldLayoutId id="2147483852" r:id="rId10"/>
    <p:sldLayoutId id="2147483853" r:id="rId11"/>
    <p:sldLayoutId id="2147483854" r:id="rId12"/>
    <p:sldLayoutId id="2147483855" r:id="rId13"/>
    <p:sldLayoutId id="2147483856" r:id="rId14"/>
    <p:sldLayoutId id="2147483857" r:id="rId15"/>
    <p:sldLayoutId id="214748385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190910" y="44617"/>
            <a:ext cx="453034" cy="562681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PE" sz="2800" b="1" dirty="0">
                <a:latin typeface="High Tower Text" panose="020405020505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endParaRPr lang="es-PE" sz="2800" b="1" dirty="0">
              <a:effectLst/>
              <a:latin typeface="High Tower Text" panose="0204050205050603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ítulo 1"/>
          <p:cNvSpPr>
            <a:spLocks noGrp="1"/>
          </p:cNvSpPr>
          <p:nvPr>
            <p:ph type="ctrTitle"/>
          </p:nvPr>
        </p:nvSpPr>
        <p:spPr>
          <a:xfrm>
            <a:off x="1790164" y="1111004"/>
            <a:ext cx="8834906" cy="1220072"/>
          </a:xfrm>
        </p:spPr>
        <p:txBody>
          <a:bodyPr>
            <a:normAutofit/>
          </a:bodyPr>
          <a:lstStyle/>
          <a:p>
            <a:pPr algn="ctr"/>
            <a:r>
              <a:rPr lang="es-PE" sz="3600" b="1" dirty="0" smtClean="0">
                <a:solidFill>
                  <a:srgbClr val="002060"/>
                </a:solidFill>
                <a:latin typeface="High Tower Text" panose="02040502050506030303" pitchFamily="18" charset="0"/>
              </a:rPr>
              <a:t>RESTAURANDO FAMILIAS…PARA CONQUISTAR NACIONES.</a:t>
            </a:r>
            <a:endParaRPr lang="es-PE" sz="3600" b="1" dirty="0">
              <a:solidFill>
                <a:srgbClr val="002060"/>
              </a:solidFill>
              <a:latin typeface="High Tower Text" panose="02040502050506030303" pitchFamily="18" charset="0"/>
            </a:endParaRPr>
          </a:p>
        </p:txBody>
      </p:sp>
      <p:sp>
        <p:nvSpPr>
          <p:cNvPr id="3" name="AutoShape 2" descr="Resultado de imagen para IMAGENES DE MUND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PE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607" y="2331076"/>
            <a:ext cx="7259394" cy="47136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http://soumdivorcios.com/multimedia/2019/01/SOUM000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31076"/>
            <a:ext cx="4932607" cy="4713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ítulo 1"/>
          <p:cNvSpPr txBox="1">
            <a:spLocks/>
          </p:cNvSpPr>
          <p:nvPr/>
        </p:nvSpPr>
        <p:spPr>
          <a:xfrm>
            <a:off x="2019837" y="478358"/>
            <a:ext cx="8834906" cy="63264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PE" sz="3600" b="1" smtClean="0">
                <a:solidFill>
                  <a:srgbClr val="C00000"/>
                </a:solidFill>
                <a:latin typeface="High Tower Text" panose="02040502050506030303" pitchFamily="18" charset="0"/>
              </a:rPr>
              <a:t>VISIÓN: NEW LIFE.</a:t>
            </a:r>
            <a:endParaRPr lang="es-PE" sz="3600" b="1" dirty="0">
              <a:solidFill>
                <a:srgbClr val="C00000"/>
              </a:solidFill>
              <a:latin typeface="High Tower Text" panose="020405020505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4936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190910" y="44617"/>
            <a:ext cx="453034" cy="562681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PE" sz="2800" b="1" dirty="0">
                <a:latin typeface="High Tower Text" panose="020405020505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endParaRPr lang="es-PE" sz="2800" b="1" dirty="0">
              <a:effectLst/>
              <a:latin typeface="High Tower Text" panose="0204050205050603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ítulo 1"/>
          <p:cNvSpPr>
            <a:spLocks noGrp="1"/>
          </p:cNvSpPr>
          <p:nvPr>
            <p:ph type="ctrTitle"/>
          </p:nvPr>
        </p:nvSpPr>
        <p:spPr>
          <a:xfrm>
            <a:off x="3212757" y="1111004"/>
            <a:ext cx="5390510" cy="632646"/>
          </a:xfrm>
        </p:spPr>
        <p:txBody>
          <a:bodyPr>
            <a:normAutofit fontScale="90000"/>
          </a:bodyPr>
          <a:lstStyle/>
          <a:p>
            <a:pPr algn="ctr"/>
            <a:r>
              <a:rPr lang="es-PE" sz="3600" b="1" dirty="0" smtClean="0">
                <a:solidFill>
                  <a:srgbClr val="002060"/>
                </a:solidFill>
                <a:latin typeface="High Tower Text" panose="02040502050506030303" pitchFamily="18" charset="0"/>
              </a:rPr>
              <a:t>NUEVA IDENTIDAD.</a:t>
            </a:r>
            <a:endParaRPr lang="es-PE" sz="3600" b="1" dirty="0">
              <a:solidFill>
                <a:srgbClr val="002060"/>
              </a:solidFill>
              <a:latin typeface="High Tower Text" panose="02040502050506030303" pitchFamily="18" charset="0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2019837" y="478358"/>
            <a:ext cx="8834906" cy="63264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PE" sz="3600" b="1" dirty="0" smtClean="0">
                <a:solidFill>
                  <a:srgbClr val="C00000"/>
                </a:solidFill>
                <a:latin typeface="High Tower Text" panose="02040502050506030303" pitchFamily="18" charset="0"/>
              </a:rPr>
              <a:t>ANALOGÍAS BÍBLICAS DE LA VISIÓN.</a:t>
            </a:r>
            <a:endParaRPr lang="es-PE" sz="3600" b="1" dirty="0">
              <a:solidFill>
                <a:srgbClr val="C00000"/>
              </a:solidFill>
              <a:latin typeface="High Tower Text" panose="02040502050506030303" pitchFamily="18" charset="0"/>
            </a:endParaRPr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1352286" y="1867435"/>
            <a:ext cx="9476704" cy="77273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PE" sz="3600" b="1" dirty="0" smtClean="0">
                <a:solidFill>
                  <a:srgbClr val="002060"/>
                </a:solidFill>
                <a:latin typeface="High Tower Text" panose="02040502050506030303" pitchFamily="18" charset="0"/>
              </a:rPr>
              <a:t>TENGO UN </a:t>
            </a:r>
            <a:r>
              <a:rPr lang="es-PE" sz="3600" b="1" dirty="0" smtClean="0">
                <a:solidFill>
                  <a:srgbClr val="C00000"/>
                </a:solidFill>
                <a:latin typeface="High Tower Text" panose="02040502050506030303" pitchFamily="18" charset="0"/>
              </a:rPr>
              <a:t>NUEVO ESTATUS </a:t>
            </a:r>
            <a:r>
              <a:rPr lang="es-PE" sz="3600" b="1" dirty="0" smtClean="0">
                <a:solidFill>
                  <a:srgbClr val="002060"/>
                </a:solidFill>
                <a:latin typeface="High Tower Text" panose="02040502050506030303" pitchFamily="18" charset="0"/>
              </a:rPr>
              <a:t>MORAL</a:t>
            </a:r>
            <a:endParaRPr lang="es-PE" sz="3600" b="1" dirty="0">
              <a:solidFill>
                <a:srgbClr val="002060"/>
              </a:solidFill>
              <a:latin typeface="High Tower Text" panose="02040502050506030303" pitchFamily="18" charset="0"/>
            </a:endParaRPr>
          </a:p>
        </p:txBody>
      </p:sp>
      <p:sp>
        <p:nvSpPr>
          <p:cNvPr id="12" name="Título 1"/>
          <p:cNvSpPr txBox="1">
            <a:spLocks/>
          </p:cNvSpPr>
          <p:nvPr/>
        </p:nvSpPr>
        <p:spPr>
          <a:xfrm>
            <a:off x="2019837" y="6215290"/>
            <a:ext cx="8248628" cy="63264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PE" sz="3600" b="1" dirty="0" smtClean="0">
                <a:solidFill>
                  <a:srgbClr val="002060"/>
                </a:solidFill>
                <a:latin typeface="High Tower Text" panose="02040502050506030303" pitchFamily="18" charset="0"/>
              </a:rPr>
              <a:t>Ro. 6.4;1 Co. 6-9-11</a:t>
            </a:r>
            <a:endParaRPr lang="es-PE" sz="3600" b="1" dirty="0">
              <a:solidFill>
                <a:srgbClr val="002060"/>
              </a:solidFill>
              <a:latin typeface="High Tower Text" panose="02040502050506030303" pitchFamily="18" charset="0"/>
            </a:endParaRPr>
          </a:p>
        </p:txBody>
      </p:sp>
      <p:sp>
        <p:nvSpPr>
          <p:cNvPr id="2" name="AutoShape 2" descr="Resultado de imagen para imagenes de bautismos cristiano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PE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7718" y="2640168"/>
            <a:ext cx="7945395" cy="35751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7208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190910" y="44617"/>
            <a:ext cx="624636" cy="562681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PE" sz="2800" b="1" dirty="0" smtClean="0">
                <a:latin typeface="High Tower Text" panose="020405020505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XI</a:t>
            </a:r>
            <a:endParaRPr lang="es-PE" sz="2800" b="1" dirty="0">
              <a:effectLst/>
              <a:latin typeface="High Tower Text" panose="0204050205050603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2019837" y="478358"/>
            <a:ext cx="8834906" cy="63264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PE" sz="3600" b="1" dirty="0" smtClean="0">
                <a:solidFill>
                  <a:srgbClr val="C00000"/>
                </a:solidFill>
                <a:latin typeface="High Tower Text" panose="02040502050506030303" pitchFamily="18" charset="0"/>
              </a:rPr>
              <a:t>ANALOGÍAS BÍBLICAS DE LA VISIÓN.</a:t>
            </a:r>
            <a:endParaRPr lang="es-PE" sz="3600" b="1" dirty="0">
              <a:solidFill>
                <a:srgbClr val="C00000"/>
              </a:solidFill>
              <a:latin typeface="High Tower Text" panose="02040502050506030303" pitchFamily="18" charset="0"/>
            </a:endParaRPr>
          </a:p>
        </p:txBody>
      </p:sp>
      <p:sp>
        <p:nvSpPr>
          <p:cNvPr id="17" name="Título 1"/>
          <p:cNvSpPr txBox="1">
            <a:spLocks/>
          </p:cNvSpPr>
          <p:nvPr/>
        </p:nvSpPr>
        <p:spPr>
          <a:xfrm>
            <a:off x="1378039" y="1205580"/>
            <a:ext cx="9476704" cy="77273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PE" sz="3600" b="1" dirty="0" smtClean="0">
                <a:solidFill>
                  <a:srgbClr val="002060"/>
                </a:solidFill>
                <a:latin typeface="High Tower Text" panose="02040502050506030303" pitchFamily="18" charset="0"/>
              </a:rPr>
              <a:t>TENGO UNA NUEVA CIUDADANÍA</a:t>
            </a:r>
            <a:endParaRPr lang="es-PE" sz="3600" b="1" dirty="0">
              <a:solidFill>
                <a:srgbClr val="002060"/>
              </a:solidFill>
              <a:latin typeface="High Tower Text" panose="02040502050506030303" pitchFamily="18" charset="0"/>
            </a:endParaRPr>
          </a:p>
        </p:txBody>
      </p:sp>
      <p:sp>
        <p:nvSpPr>
          <p:cNvPr id="20" name="Título 1"/>
          <p:cNvSpPr txBox="1">
            <a:spLocks/>
          </p:cNvSpPr>
          <p:nvPr/>
        </p:nvSpPr>
        <p:spPr>
          <a:xfrm>
            <a:off x="1210962" y="6153665"/>
            <a:ext cx="9754991" cy="60739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PE" sz="2800" b="1" dirty="0" smtClean="0">
                <a:solidFill>
                  <a:srgbClr val="002060"/>
                </a:solidFill>
                <a:latin typeface="High Tower Text" panose="02040502050506030303" pitchFamily="18" charset="0"/>
              </a:rPr>
              <a:t>“NUESTRA CIUDADANÍA ESTÁ EN LOS CIELOS” Fil.3.20</a:t>
            </a:r>
            <a:endParaRPr lang="es-PE" sz="2800" b="1" dirty="0">
              <a:solidFill>
                <a:srgbClr val="002060"/>
              </a:solidFill>
              <a:latin typeface="High Tower Text" panose="02040502050506030303" pitchFamily="18" charset="0"/>
            </a:endParaRPr>
          </a:p>
        </p:txBody>
      </p:sp>
      <p:sp>
        <p:nvSpPr>
          <p:cNvPr id="2" name="AutoShape 2" descr="Resultado de imagen para imagenes de la nueva jerusale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PE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157" y="2113005"/>
            <a:ext cx="8587946" cy="4151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63371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190910" y="44617"/>
            <a:ext cx="902082" cy="562681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PE" sz="2800" b="1" dirty="0" smtClean="0">
                <a:latin typeface="High Tower Text" panose="020405020505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XII</a:t>
            </a:r>
            <a:endParaRPr lang="es-PE" sz="2800" b="1" dirty="0">
              <a:effectLst/>
              <a:latin typeface="High Tower Text" panose="0204050205050603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2019837" y="478358"/>
            <a:ext cx="8834906" cy="63264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PE" sz="3600" b="1" dirty="0" smtClean="0">
                <a:solidFill>
                  <a:srgbClr val="C00000"/>
                </a:solidFill>
                <a:latin typeface="High Tower Text" panose="02040502050506030303" pitchFamily="18" charset="0"/>
              </a:rPr>
              <a:t>ANALOGÍAS BÍBLICAS DE LA VISIÓN.</a:t>
            </a:r>
            <a:endParaRPr lang="es-PE" sz="3600" b="1" dirty="0">
              <a:solidFill>
                <a:srgbClr val="C00000"/>
              </a:solidFill>
              <a:latin typeface="High Tower Text" panose="02040502050506030303" pitchFamily="18" charset="0"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1920983" y="1111004"/>
            <a:ext cx="8512935" cy="77273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PE" sz="3600" b="1" dirty="0" smtClean="0">
                <a:solidFill>
                  <a:srgbClr val="002060"/>
                </a:solidFill>
                <a:latin typeface="High Tower Text" panose="02040502050506030303" pitchFamily="18" charset="0"/>
              </a:rPr>
              <a:t>SOY MIEMBRO DEL REINO DE DIOS</a:t>
            </a:r>
            <a:endParaRPr lang="es-PE" sz="3600" b="1" dirty="0">
              <a:solidFill>
                <a:srgbClr val="002060"/>
              </a:solidFill>
              <a:latin typeface="High Tower Text" panose="02040502050506030303" pitchFamily="18" charset="0"/>
            </a:endParaRPr>
          </a:p>
        </p:txBody>
      </p:sp>
      <p:sp>
        <p:nvSpPr>
          <p:cNvPr id="10" name="Título 1"/>
          <p:cNvSpPr txBox="1">
            <a:spLocks/>
          </p:cNvSpPr>
          <p:nvPr/>
        </p:nvSpPr>
        <p:spPr>
          <a:xfrm>
            <a:off x="1092992" y="5523470"/>
            <a:ext cx="10688595" cy="132217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PE" sz="3600" b="1" dirty="0" smtClean="0">
                <a:solidFill>
                  <a:srgbClr val="002060"/>
                </a:solidFill>
                <a:latin typeface="High Tower Text" panose="02040502050506030303" pitchFamily="18" charset="0"/>
              </a:rPr>
              <a:t>ME IDENTIFICO CON LAS </a:t>
            </a:r>
            <a:r>
              <a:rPr lang="es-PE" sz="3600" b="1" dirty="0" smtClean="0">
                <a:solidFill>
                  <a:srgbClr val="C00000"/>
                </a:solidFill>
                <a:latin typeface="High Tower Text" panose="02040502050506030303" pitchFamily="18" charset="0"/>
              </a:rPr>
              <a:t>LEYES</a:t>
            </a:r>
            <a:r>
              <a:rPr lang="es-PE" sz="3600" b="1" dirty="0" smtClean="0">
                <a:solidFill>
                  <a:srgbClr val="002060"/>
                </a:solidFill>
                <a:latin typeface="High Tower Text" panose="02040502050506030303" pitchFamily="18" charset="0"/>
              </a:rPr>
              <a:t>, </a:t>
            </a:r>
            <a:r>
              <a:rPr lang="es-PE" sz="3600" b="1" dirty="0" smtClean="0">
                <a:solidFill>
                  <a:srgbClr val="C00000"/>
                </a:solidFill>
                <a:latin typeface="High Tower Text" panose="02040502050506030303" pitchFamily="18" charset="0"/>
              </a:rPr>
              <a:t>PRINCIPIOS</a:t>
            </a:r>
            <a:r>
              <a:rPr lang="es-PE" sz="3600" b="1" dirty="0" smtClean="0">
                <a:solidFill>
                  <a:srgbClr val="002060"/>
                </a:solidFill>
                <a:latin typeface="High Tower Text" panose="02040502050506030303" pitchFamily="18" charset="0"/>
              </a:rPr>
              <a:t> Y</a:t>
            </a:r>
            <a:r>
              <a:rPr lang="es-PE" sz="3600" b="1" dirty="0" smtClean="0">
                <a:solidFill>
                  <a:srgbClr val="C00000"/>
                </a:solidFill>
                <a:latin typeface="High Tower Text" panose="02040502050506030303" pitchFamily="18" charset="0"/>
              </a:rPr>
              <a:t> RESPONSABILIDADES </a:t>
            </a:r>
            <a:r>
              <a:rPr lang="es-PE" sz="3600" b="1" dirty="0" smtClean="0">
                <a:solidFill>
                  <a:srgbClr val="002060"/>
                </a:solidFill>
                <a:latin typeface="High Tower Text" panose="02040502050506030303" pitchFamily="18" charset="0"/>
              </a:rPr>
              <a:t>DEL REINO</a:t>
            </a:r>
            <a:endParaRPr lang="es-PE" sz="3600" b="1" dirty="0">
              <a:solidFill>
                <a:srgbClr val="002060"/>
              </a:solidFill>
              <a:latin typeface="High Tower Text" panose="020405020505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5453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190910" y="44617"/>
            <a:ext cx="902082" cy="562681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PE" sz="2800" b="1" dirty="0" smtClean="0">
                <a:latin typeface="High Tower Text" panose="020405020505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XIII</a:t>
            </a:r>
            <a:endParaRPr lang="es-PE" sz="2800" b="1" dirty="0">
              <a:effectLst/>
              <a:latin typeface="High Tower Text" panose="0204050205050603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2019837" y="478358"/>
            <a:ext cx="8834906" cy="63264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PE" sz="3600" b="1" dirty="0" smtClean="0">
                <a:solidFill>
                  <a:srgbClr val="C00000"/>
                </a:solidFill>
                <a:latin typeface="High Tower Text" panose="02040502050506030303" pitchFamily="18" charset="0"/>
              </a:rPr>
              <a:t>ANALOGÍAS BÍBLICAS DE LA VISIÓN.</a:t>
            </a:r>
            <a:endParaRPr lang="es-PE" sz="3600" b="1" dirty="0">
              <a:solidFill>
                <a:srgbClr val="C00000"/>
              </a:solidFill>
              <a:latin typeface="High Tower Text" panose="02040502050506030303" pitchFamily="18" charset="0"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1920983" y="1111004"/>
            <a:ext cx="8512935" cy="77273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PE" sz="3600" b="1" dirty="0" smtClean="0">
                <a:solidFill>
                  <a:srgbClr val="002060"/>
                </a:solidFill>
                <a:latin typeface="High Tower Text" panose="02040502050506030303" pitchFamily="18" charset="0"/>
              </a:rPr>
              <a:t>SOY MIEMBRO DEL REINO DE DIOS</a:t>
            </a:r>
            <a:endParaRPr lang="es-PE" sz="3600" b="1" dirty="0">
              <a:solidFill>
                <a:srgbClr val="002060"/>
              </a:solidFill>
              <a:latin typeface="High Tower Text" panose="02040502050506030303" pitchFamily="18" charset="0"/>
            </a:endParaRPr>
          </a:p>
        </p:txBody>
      </p:sp>
      <p:sp>
        <p:nvSpPr>
          <p:cNvPr id="10" name="Título 1"/>
          <p:cNvSpPr txBox="1">
            <a:spLocks/>
          </p:cNvSpPr>
          <p:nvPr/>
        </p:nvSpPr>
        <p:spPr>
          <a:xfrm>
            <a:off x="1092992" y="5523470"/>
            <a:ext cx="10688595" cy="132217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PE" sz="3600" b="1" dirty="0" smtClean="0">
                <a:solidFill>
                  <a:srgbClr val="002060"/>
                </a:solidFill>
                <a:latin typeface="High Tower Text" panose="02040502050506030303" pitchFamily="18" charset="0"/>
              </a:rPr>
              <a:t>ME IDENTIFICO CON LAS RESPONSABILIDADES QUE SE ME ASIGNAN EN LA IGLESIA DEL SEÑOR.</a:t>
            </a:r>
            <a:endParaRPr lang="es-PE" sz="3600" b="1" dirty="0">
              <a:solidFill>
                <a:srgbClr val="002060"/>
              </a:solidFill>
              <a:latin typeface="High Tower Text" panose="02040502050506030303" pitchFamily="18" charset="0"/>
            </a:endParaRPr>
          </a:p>
        </p:txBody>
      </p:sp>
      <p:sp>
        <p:nvSpPr>
          <p:cNvPr id="2" name="AutoShape 2" descr="Resultado de imagen para imagenes de hombre levantando las manos al ciel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PE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1924" y="1883737"/>
            <a:ext cx="7599405" cy="3763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29158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432486" y="44617"/>
            <a:ext cx="926757" cy="562681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PE" sz="2800" b="1" dirty="0" smtClean="0">
                <a:latin typeface="High Tower Text" panose="020405020505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XIV</a:t>
            </a:r>
            <a:endParaRPr lang="es-PE" sz="2800" b="1" dirty="0">
              <a:effectLst/>
              <a:latin typeface="High Tower Text" panose="0204050205050603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2019837" y="478358"/>
            <a:ext cx="8834906" cy="63264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PE" sz="3600" b="1" dirty="0" smtClean="0">
                <a:solidFill>
                  <a:srgbClr val="C00000"/>
                </a:solidFill>
                <a:latin typeface="High Tower Text" panose="02040502050506030303" pitchFamily="18" charset="0"/>
              </a:rPr>
              <a:t>ANALOGÍAS BÍBLICAS DE LA VISIÓN.</a:t>
            </a:r>
            <a:endParaRPr lang="es-PE" sz="3600" b="1" dirty="0">
              <a:solidFill>
                <a:srgbClr val="C00000"/>
              </a:solidFill>
              <a:latin typeface="High Tower Text" panose="02040502050506030303" pitchFamily="18" charset="0"/>
            </a:endParaRPr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>
            <a:off x="1757966" y="1274663"/>
            <a:ext cx="9096777" cy="77273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PE" sz="3600" b="1" dirty="0" smtClean="0">
                <a:solidFill>
                  <a:srgbClr val="002060"/>
                </a:solidFill>
                <a:latin typeface="High Tower Text" panose="02040502050506030303" pitchFamily="18" charset="0"/>
              </a:rPr>
              <a:t>ESTOY INSCRITO EN EL LIBRO DE LA VIDA</a:t>
            </a:r>
            <a:endParaRPr lang="es-PE" sz="3600" b="1" dirty="0">
              <a:solidFill>
                <a:srgbClr val="002060"/>
              </a:solidFill>
              <a:latin typeface="High Tower Text" panose="02040502050506030303" pitchFamily="18" charset="0"/>
            </a:endParaRPr>
          </a:p>
        </p:txBody>
      </p:sp>
      <p:sp>
        <p:nvSpPr>
          <p:cNvPr id="2" name="AutoShape 2" descr="Resultado de imagen para imagenes del libr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PE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0076" y="2323070"/>
            <a:ext cx="7784756" cy="3917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ítulo 1"/>
          <p:cNvSpPr txBox="1">
            <a:spLocks/>
          </p:cNvSpPr>
          <p:nvPr/>
        </p:nvSpPr>
        <p:spPr>
          <a:xfrm>
            <a:off x="790833" y="6085267"/>
            <a:ext cx="10194846" cy="77273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25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PE" sz="3600" b="1" dirty="0" smtClean="0">
                <a:solidFill>
                  <a:srgbClr val="002060"/>
                </a:solidFill>
                <a:latin typeface="High Tower Text" panose="02040502050506030303" pitchFamily="18" charset="0"/>
              </a:rPr>
              <a:t>“Cuyos nombres están escritos en el libro de la vida” Fil.4.3</a:t>
            </a:r>
            <a:endParaRPr lang="es-PE" sz="3600" b="1" dirty="0">
              <a:solidFill>
                <a:srgbClr val="002060"/>
              </a:solidFill>
              <a:latin typeface="High Tower Text" panose="020405020505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4184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190910" y="44617"/>
            <a:ext cx="982982" cy="562681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PE" sz="2800" b="1" dirty="0" smtClean="0">
                <a:latin typeface="High Tower Text" panose="020405020505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XV</a:t>
            </a:r>
            <a:endParaRPr lang="es-PE" sz="2800" b="1" dirty="0">
              <a:effectLst/>
              <a:latin typeface="High Tower Text" panose="0204050205050603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2019837" y="478358"/>
            <a:ext cx="8834906" cy="63264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PE" sz="3600" b="1" dirty="0" smtClean="0">
                <a:solidFill>
                  <a:srgbClr val="C00000"/>
                </a:solidFill>
                <a:latin typeface="High Tower Text" panose="02040502050506030303" pitchFamily="18" charset="0"/>
              </a:rPr>
              <a:t>BASES DE LA VISIÓN.</a:t>
            </a:r>
            <a:endParaRPr lang="es-PE" sz="3600" b="1" dirty="0">
              <a:solidFill>
                <a:srgbClr val="C00000"/>
              </a:solidFill>
              <a:latin typeface="High Tower Text" panose="02040502050506030303" pitchFamily="18" charset="0"/>
            </a:endParaRPr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2595571" y="1382026"/>
            <a:ext cx="7683437" cy="63264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PE" sz="3600" b="1" dirty="0" smtClean="0">
                <a:solidFill>
                  <a:srgbClr val="C00000"/>
                </a:solidFill>
                <a:latin typeface="High Tower Text" panose="02040502050506030303" pitchFamily="18" charset="0"/>
              </a:rPr>
              <a:t>UBICACIÓN: </a:t>
            </a:r>
            <a:r>
              <a:rPr lang="es-PE" sz="3600" b="1" dirty="0" smtClean="0">
                <a:solidFill>
                  <a:srgbClr val="002060"/>
                </a:solidFill>
                <a:latin typeface="High Tower Text" panose="02040502050506030303" pitchFamily="18" charset="0"/>
              </a:rPr>
              <a:t>DÓNDE ESTOY</a:t>
            </a:r>
            <a:endParaRPr lang="es-PE" sz="3600" b="1" dirty="0">
              <a:solidFill>
                <a:srgbClr val="002060"/>
              </a:solidFill>
              <a:latin typeface="High Tower Text" panose="02040502050506030303" pitchFamily="18" charset="0"/>
            </a:endParaRPr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>
            <a:off x="2747969" y="6225354"/>
            <a:ext cx="7683437" cy="63264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PE" sz="3600" b="1" dirty="0" smtClean="0">
                <a:solidFill>
                  <a:srgbClr val="C00000"/>
                </a:solidFill>
                <a:latin typeface="High Tower Text" panose="02040502050506030303" pitchFamily="18" charset="0"/>
              </a:rPr>
              <a:t>¿DÓNDE ESTÁS TÚ?</a:t>
            </a:r>
            <a:endParaRPr lang="es-PE" sz="3600" b="1" dirty="0">
              <a:solidFill>
                <a:srgbClr val="002060"/>
              </a:solidFill>
              <a:latin typeface="High Tower Text" panose="02040502050506030303" pitchFamily="18" charset="0"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2172237" y="2706130"/>
            <a:ext cx="8834906" cy="154459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PE" sz="9600" b="1" dirty="0">
                <a:solidFill>
                  <a:srgbClr val="C00000"/>
                </a:solidFill>
                <a:latin typeface="High Tower Text" panose="02040502050506030303" pitchFamily="18" charset="0"/>
              </a:rPr>
              <a:t>?</a:t>
            </a:r>
            <a:r>
              <a:rPr lang="es-PE" sz="9600" b="1" dirty="0" smtClean="0">
                <a:solidFill>
                  <a:srgbClr val="C00000"/>
                </a:solidFill>
                <a:latin typeface="High Tower Text" panose="02040502050506030303" pitchFamily="18" charset="0"/>
              </a:rPr>
              <a:t>.</a:t>
            </a:r>
            <a:endParaRPr lang="es-PE" sz="9600" b="1" dirty="0">
              <a:solidFill>
                <a:srgbClr val="C00000"/>
              </a:solidFill>
              <a:latin typeface="High Tower Text" panose="020405020505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600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190909" y="44617"/>
            <a:ext cx="1242475" cy="562681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PE" sz="2800" b="1" dirty="0" smtClean="0">
                <a:latin typeface="High Tower Text" panose="020405020505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XVI</a:t>
            </a:r>
            <a:endParaRPr lang="es-PE" sz="2800" b="1" dirty="0">
              <a:effectLst/>
              <a:latin typeface="High Tower Text" panose="0204050205050603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ítulo 1"/>
          <p:cNvSpPr>
            <a:spLocks noGrp="1"/>
          </p:cNvSpPr>
          <p:nvPr>
            <p:ph type="ctrTitle"/>
          </p:nvPr>
        </p:nvSpPr>
        <p:spPr>
          <a:xfrm>
            <a:off x="1133341" y="1150202"/>
            <a:ext cx="10251583" cy="632646"/>
          </a:xfrm>
        </p:spPr>
        <p:txBody>
          <a:bodyPr>
            <a:normAutofit fontScale="90000"/>
          </a:bodyPr>
          <a:lstStyle/>
          <a:p>
            <a:pPr algn="ctr"/>
            <a:r>
              <a:rPr lang="es-PE" sz="3600" b="1" dirty="0" smtClean="0">
                <a:solidFill>
                  <a:srgbClr val="002060"/>
                </a:solidFill>
                <a:latin typeface="High Tower Text" panose="02040502050506030303" pitchFamily="18" charset="0"/>
              </a:rPr>
              <a:t>PERDIDA Y RUINA DE LAS BASES DE LA VISIÓN.</a:t>
            </a:r>
            <a:endParaRPr lang="es-PE" sz="3600" b="1" dirty="0">
              <a:solidFill>
                <a:srgbClr val="002060"/>
              </a:solidFill>
              <a:latin typeface="High Tower Text" panose="02040502050506030303" pitchFamily="18" charset="0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2019837" y="478358"/>
            <a:ext cx="8834906" cy="63264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PE" sz="3600" b="1" dirty="0" smtClean="0">
                <a:solidFill>
                  <a:srgbClr val="C00000"/>
                </a:solidFill>
                <a:latin typeface="High Tower Text" panose="02040502050506030303" pitchFamily="18" charset="0"/>
              </a:rPr>
              <a:t>TRAGEDIA ECLESIAL.</a:t>
            </a:r>
            <a:endParaRPr lang="es-PE" sz="3600" b="1" dirty="0">
              <a:solidFill>
                <a:srgbClr val="C00000"/>
              </a:solidFill>
              <a:latin typeface="High Tower Text" panose="02040502050506030303" pitchFamily="18" charset="0"/>
            </a:endParaRPr>
          </a:p>
        </p:txBody>
      </p:sp>
      <p:pic>
        <p:nvPicPr>
          <p:cNvPr id="3076" name="Picture 4" descr="Ruinas industriales — Foto de Stoc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5076" y="1867437"/>
            <a:ext cx="9504608" cy="4990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6 Rectángulo"/>
          <p:cNvSpPr/>
          <p:nvPr/>
        </p:nvSpPr>
        <p:spPr>
          <a:xfrm rot="538115">
            <a:off x="2193254" y="4200163"/>
            <a:ext cx="4151851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2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IDENTIDAD</a:t>
            </a:r>
            <a:endParaRPr lang="es-ES" sz="32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" name="9 Rectángulo"/>
          <p:cNvSpPr/>
          <p:nvPr/>
        </p:nvSpPr>
        <p:spPr>
          <a:xfrm rot="1468027">
            <a:off x="5416929" y="5122955"/>
            <a:ext cx="5163378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PROPÓSITO</a:t>
            </a:r>
            <a:endParaRPr lang="es-ES" sz="32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1" name="10 Rectángulo"/>
          <p:cNvSpPr/>
          <p:nvPr/>
        </p:nvSpPr>
        <p:spPr>
          <a:xfrm rot="20487370">
            <a:off x="1746672" y="5287383"/>
            <a:ext cx="4151851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UBICACIÓN</a:t>
            </a:r>
            <a:endParaRPr lang="es-ES" sz="32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77788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190910" y="44617"/>
            <a:ext cx="1496222" cy="562681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PE" sz="2800" b="1" dirty="0" smtClean="0">
                <a:latin typeface="High Tower Text" panose="020405020505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XVII</a:t>
            </a:r>
            <a:endParaRPr lang="es-PE" sz="2800" b="1" dirty="0">
              <a:effectLst/>
              <a:latin typeface="High Tower Text" panose="0204050205050603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ítulo 1"/>
          <p:cNvSpPr>
            <a:spLocks noGrp="1"/>
          </p:cNvSpPr>
          <p:nvPr>
            <p:ph type="ctrTitle"/>
          </p:nvPr>
        </p:nvSpPr>
        <p:spPr>
          <a:xfrm>
            <a:off x="1133341" y="1150202"/>
            <a:ext cx="10251583" cy="632646"/>
          </a:xfrm>
        </p:spPr>
        <p:txBody>
          <a:bodyPr>
            <a:normAutofit fontScale="90000"/>
          </a:bodyPr>
          <a:lstStyle/>
          <a:p>
            <a:pPr algn="ctr"/>
            <a:r>
              <a:rPr lang="es-PE" sz="3600" b="1" dirty="0" smtClean="0">
                <a:solidFill>
                  <a:srgbClr val="002060"/>
                </a:solidFill>
                <a:latin typeface="High Tower Text" panose="02040502050506030303" pitchFamily="18" charset="0"/>
              </a:rPr>
              <a:t>PERDIDA DE LA IDENTIDAD.</a:t>
            </a:r>
            <a:endParaRPr lang="es-PE" sz="3600" b="1" dirty="0">
              <a:solidFill>
                <a:srgbClr val="002060"/>
              </a:solidFill>
              <a:latin typeface="High Tower Text" panose="02040502050506030303" pitchFamily="18" charset="0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2019837" y="478358"/>
            <a:ext cx="8834906" cy="63264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PE" sz="3600" b="1" dirty="0" smtClean="0">
                <a:solidFill>
                  <a:srgbClr val="C00000"/>
                </a:solidFill>
                <a:latin typeface="High Tower Text" panose="02040502050506030303" pitchFamily="18" charset="0"/>
              </a:rPr>
              <a:t>TRAGEDIA ECLESIAL.</a:t>
            </a:r>
            <a:endParaRPr lang="es-PE" sz="3600" b="1" dirty="0">
              <a:solidFill>
                <a:srgbClr val="C00000"/>
              </a:solidFill>
              <a:latin typeface="High Tower Text" panose="02040502050506030303" pitchFamily="18" charset="0"/>
            </a:endParaRPr>
          </a:p>
        </p:txBody>
      </p:sp>
      <p:pic>
        <p:nvPicPr>
          <p:cNvPr id="6146" name="Picture 2" descr="Resultado de imagen para imagenes de adan y ev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7132" y="1957589"/>
            <a:ext cx="8937937" cy="4546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7135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190910" y="44617"/>
            <a:ext cx="1496222" cy="562681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PE" sz="2800" b="1" dirty="0" smtClean="0">
                <a:latin typeface="High Tower Text" panose="020405020505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XVII</a:t>
            </a:r>
            <a:endParaRPr lang="es-PE" sz="2800" b="1" dirty="0">
              <a:effectLst/>
              <a:latin typeface="High Tower Text" panose="0204050205050603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ítulo 1"/>
          <p:cNvSpPr>
            <a:spLocks noGrp="1"/>
          </p:cNvSpPr>
          <p:nvPr>
            <p:ph type="ctrTitle"/>
          </p:nvPr>
        </p:nvSpPr>
        <p:spPr>
          <a:xfrm>
            <a:off x="1133341" y="1150202"/>
            <a:ext cx="10251583" cy="632646"/>
          </a:xfrm>
        </p:spPr>
        <p:txBody>
          <a:bodyPr>
            <a:normAutofit fontScale="90000"/>
          </a:bodyPr>
          <a:lstStyle/>
          <a:p>
            <a:pPr algn="ctr"/>
            <a:r>
              <a:rPr lang="es-PE" sz="3600" b="1" dirty="0" smtClean="0">
                <a:solidFill>
                  <a:srgbClr val="002060"/>
                </a:solidFill>
                <a:latin typeface="High Tower Text" panose="02040502050506030303" pitchFamily="18" charset="0"/>
              </a:rPr>
              <a:t>PERDIDA DE LA IDENTIDAD.</a:t>
            </a:r>
            <a:endParaRPr lang="es-PE" sz="3600" b="1" dirty="0">
              <a:solidFill>
                <a:srgbClr val="002060"/>
              </a:solidFill>
              <a:latin typeface="High Tower Text" panose="02040502050506030303" pitchFamily="18" charset="0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2019837" y="478358"/>
            <a:ext cx="8834906" cy="63264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PE" sz="3600" b="1" dirty="0" smtClean="0">
                <a:solidFill>
                  <a:srgbClr val="C00000"/>
                </a:solidFill>
                <a:latin typeface="High Tower Text" panose="02040502050506030303" pitchFamily="18" charset="0"/>
              </a:rPr>
              <a:t>TRAGEDIA ECLESIAL.</a:t>
            </a:r>
            <a:endParaRPr lang="es-PE" sz="3600" b="1" dirty="0">
              <a:solidFill>
                <a:srgbClr val="C00000"/>
              </a:solidFill>
              <a:latin typeface="High Tower Text" panose="02040502050506030303" pitchFamily="18" charset="0"/>
            </a:endParaRPr>
          </a:p>
        </p:txBody>
      </p:sp>
      <p:pic>
        <p:nvPicPr>
          <p:cNvPr id="6146" name="Picture 2" descr="Resultado de imagen para imagenes de adan y ev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7132" y="1957589"/>
            <a:ext cx="8937937" cy="4546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7709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190910" y="44617"/>
            <a:ext cx="1496222" cy="562681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PE" sz="2800" b="1" dirty="0" smtClean="0">
                <a:latin typeface="High Tower Text" panose="020405020505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XVII</a:t>
            </a:r>
            <a:endParaRPr lang="es-PE" sz="2800" b="1" dirty="0">
              <a:effectLst/>
              <a:latin typeface="High Tower Text" panose="0204050205050603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ítulo 1"/>
          <p:cNvSpPr>
            <a:spLocks noGrp="1"/>
          </p:cNvSpPr>
          <p:nvPr>
            <p:ph type="ctrTitle"/>
          </p:nvPr>
        </p:nvSpPr>
        <p:spPr>
          <a:xfrm>
            <a:off x="1133341" y="1150202"/>
            <a:ext cx="10251583" cy="632646"/>
          </a:xfrm>
        </p:spPr>
        <p:txBody>
          <a:bodyPr>
            <a:normAutofit fontScale="90000"/>
          </a:bodyPr>
          <a:lstStyle/>
          <a:p>
            <a:pPr algn="ctr"/>
            <a:r>
              <a:rPr lang="es-PE" sz="3600" b="1" dirty="0" smtClean="0">
                <a:solidFill>
                  <a:srgbClr val="002060"/>
                </a:solidFill>
                <a:latin typeface="High Tower Text" panose="02040502050506030303" pitchFamily="18" charset="0"/>
              </a:rPr>
              <a:t>PERDIDA DE LA IDENTIDAD.</a:t>
            </a:r>
            <a:endParaRPr lang="es-PE" sz="3600" b="1" dirty="0">
              <a:solidFill>
                <a:srgbClr val="002060"/>
              </a:solidFill>
              <a:latin typeface="High Tower Text" panose="02040502050506030303" pitchFamily="18" charset="0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2019837" y="478358"/>
            <a:ext cx="8834906" cy="63264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PE" sz="3600" b="1" dirty="0" smtClean="0">
                <a:solidFill>
                  <a:srgbClr val="C00000"/>
                </a:solidFill>
                <a:latin typeface="High Tower Text" panose="02040502050506030303" pitchFamily="18" charset="0"/>
              </a:rPr>
              <a:t>TRAGEDIA ECLESIAL.</a:t>
            </a:r>
            <a:endParaRPr lang="es-PE" sz="3600" b="1" dirty="0">
              <a:solidFill>
                <a:srgbClr val="C00000"/>
              </a:solidFill>
              <a:latin typeface="High Tower Text" panose="02040502050506030303" pitchFamily="18" charset="0"/>
            </a:endParaRPr>
          </a:p>
        </p:txBody>
      </p:sp>
      <p:pic>
        <p:nvPicPr>
          <p:cNvPr id="6146" name="Picture 2" descr="Resultado de imagen para imagenes de adan y ev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7132" y="1957589"/>
            <a:ext cx="8937937" cy="4546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7709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190910" y="44617"/>
            <a:ext cx="607580" cy="562681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PE" sz="2800" b="1" dirty="0" smtClean="0">
                <a:latin typeface="High Tower Text" panose="020405020505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</a:t>
            </a:r>
            <a:endParaRPr lang="es-PE" sz="2800" b="1" dirty="0">
              <a:effectLst/>
              <a:latin typeface="High Tower Text" panose="0204050205050603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ítulo 1"/>
          <p:cNvSpPr>
            <a:spLocks noGrp="1"/>
          </p:cNvSpPr>
          <p:nvPr>
            <p:ph type="ctrTitle"/>
          </p:nvPr>
        </p:nvSpPr>
        <p:spPr>
          <a:xfrm>
            <a:off x="757662" y="4507596"/>
            <a:ext cx="10694875" cy="632646"/>
          </a:xfrm>
        </p:spPr>
        <p:txBody>
          <a:bodyPr>
            <a:normAutofit fontScale="90000"/>
          </a:bodyPr>
          <a:lstStyle/>
          <a:p>
            <a:pPr algn="ctr"/>
            <a:r>
              <a:rPr lang="es-PE" sz="3600" b="1" dirty="0" smtClean="0">
                <a:solidFill>
                  <a:srgbClr val="002060"/>
                </a:solidFill>
                <a:latin typeface="High Tower Text" panose="02040502050506030303" pitchFamily="18" charset="0"/>
              </a:rPr>
              <a:t>IDENTIDAD</a:t>
            </a:r>
            <a:r>
              <a:rPr lang="es-PE" sz="3600" b="1" dirty="0">
                <a:solidFill>
                  <a:srgbClr val="002060"/>
                </a:solidFill>
                <a:latin typeface="High Tower Text" panose="02040502050506030303" pitchFamily="18" charset="0"/>
              </a:rPr>
              <a:t> </a:t>
            </a:r>
            <a:r>
              <a:rPr lang="es-PE" sz="3600" b="1" dirty="0" smtClean="0">
                <a:solidFill>
                  <a:srgbClr val="002060"/>
                </a:solidFill>
                <a:latin typeface="High Tower Text" panose="02040502050506030303" pitchFamily="18" charset="0"/>
              </a:rPr>
              <a:t>        UBICACIÓN           PROPÓSITO</a:t>
            </a:r>
            <a:endParaRPr lang="es-PE" sz="3600" b="1" dirty="0">
              <a:solidFill>
                <a:srgbClr val="002060"/>
              </a:solidFill>
              <a:latin typeface="High Tower Text" panose="02040502050506030303" pitchFamily="18" charset="0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2019837" y="478358"/>
            <a:ext cx="8834906" cy="63264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PE" sz="3600" b="1" dirty="0" smtClean="0">
                <a:solidFill>
                  <a:srgbClr val="C00000"/>
                </a:solidFill>
                <a:latin typeface="High Tower Text" panose="02040502050506030303" pitchFamily="18" charset="0"/>
              </a:rPr>
              <a:t>BASES DE LA VISIÓN.</a:t>
            </a:r>
            <a:endParaRPr lang="es-PE" sz="3600" b="1" dirty="0">
              <a:solidFill>
                <a:srgbClr val="C00000"/>
              </a:solidFill>
              <a:latin typeface="High Tower Text" panose="02040502050506030303" pitchFamily="18" charset="0"/>
            </a:endParaRPr>
          </a:p>
        </p:txBody>
      </p:sp>
      <p:sp>
        <p:nvSpPr>
          <p:cNvPr id="3" name="AutoShape 2" descr="Resultado de imagen para IMAGENES DE IDENTIDA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PE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071" y="1263728"/>
            <a:ext cx="1619250" cy="3089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Resultado de imagen para IMAGENES DE ajedre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4543" y="1506822"/>
            <a:ext cx="2858082" cy="2833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7" descr="Resultado de imagen para IMAGENES DE visión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PE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5499" y="1545459"/>
            <a:ext cx="2489244" cy="28333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ítulo 1"/>
          <p:cNvSpPr txBox="1">
            <a:spLocks/>
          </p:cNvSpPr>
          <p:nvPr/>
        </p:nvSpPr>
        <p:spPr>
          <a:xfrm>
            <a:off x="1171375" y="5593417"/>
            <a:ext cx="2817368" cy="63264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PE" sz="3600" b="1" dirty="0" smtClean="0">
                <a:solidFill>
                  <a:srgbClr val="C00000"/>
                </a:solidFill>
                <a:latin typeface="High Tower Text" panose="02040502050506030303" pitchFamily="18" charset="0"/>
              </a:rPr>
              <a:t>QUIÉN SOY</a:t>
            </a:r>
            <a:endParaRPr lang="es-PE" sz="3600" b="1" dirty="0">
              <a:solidFill>
                <a:srgbClr val="C00000"/>
              </a:solidFill>
              <a:latin typeface="High Tower Text" panose="02040502050506030303" pitchFamily="18" charset="0"/>
            </a:endParaRPr>
          </a:p>
        </p:txBody>
      </p:sp>
      <p:sp>
        <p:nvSpPr>
          <p:cNvPr id="15" name="Título 1"/>
          <p:cNvSpPr txBox="1">
            <a:spLocks/>
          </p:cNvSpPr>
          <p:nvPr/>
        </p:nvSpPr>
        <p:spPr>
          <a:xfrm>
            <a:off x="3988743" y="5632055"/>
            <a:ext cx="4053741" cy="63264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PE" sz="3600" b="1" dirty="0" smtClean="0">
                <a:solidFill>
                  <a:srgbClr val="C00000"/>
                </a:solidFill>
                <a:latin typeface="High Tower Text" panose="02040502050506030303" pitchFamily="18" charset="0"/>
              </a:rPr>
              <a:t>DÓNDE ESTOY</a:t>
            </a:r>
            <a:endParaRPr lang="es-PE" sz="3600" b="1" dirty="0">
              <a:solidFill>
                <a:srgbClr val="C00000"/>
              </a:solidFill>
              <a:latin typeface="High Tower Text" panose="02040502050506030303" pitchFamily="18" charset="0"/>
            </a:endParaRPr>
          </a:p>
        </p:txBody>
      </p:sp>
      <p:sp>
        <p:nvSpPr>
          <p:cNvPr id="16" name="Título 1"/>
          <p:cNvSpPr txBox="1">
            <a:spLocks/>
          </p:cNvSpPr>
          <p:nvPr/>
        </p:nvSpPr>
        <p:spPr>
          <a:xfrm>
            <a:off x="7811624" y="5632054"/>
            <a:ext cx="3637696" cy="63264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PE" sz="3600" b="1" dirty="0" smtClean="0">
                <a:solidFill>
                  <a:srgbClr val="C00000"/>
                </a:solidFill>
                <a:latin typeface="High Tower Text" panose="02040502050506030303" pitchFamily="18" charset="0"/>
              </a:rPr>
              <a:t>DÓNDE </a:t>
            </a:r>
            <a:r>
              <a:rPr lang="es-PE" sz="3600" b="1" dirty="0">
                <a:solidFill>
                  <a:srgbClr val="C00000"/>
                </a:solidFill>
                <a:latin typeface="High Tower Text" panose="02040502050506030303" pitchFamily="18" charset="0"/>
              </a:rPr>
              <a:t>V</a:t>
            </a:r>
            <a:r>
              <a:rPr lang="es-PE" sz="3600" b="1" dirty="0" smtClean="0">
                <a:solidFill>
                  <a:srgbClr val="C00000"/>
                </a:solidFill>
                <a:latin typeface="High Tower Text" panose="02040502050506030303" pitchFamily="18" charset="0"/>
              </a:rPr>
              <a:t>OY</a:t>
            </a:r>
            <a:endParaRPr lang="es-PE" sz="3600" b="1" dirty="0">
              <a:solidFill>
                <a:srgbClr val="C00000"/>
              </a:solidFill>
              <a:latin typeface="High Tower Text" panose="02040502050506030303" pitchFamily="18" charset="0"/>
            </a:endParaRPr>
          </a:p>
        </p:txBody>
      </p:sp>
      <p:cxnSp>
        <p:nvCxnSpPr>
          <p:cNvPr id="10" name="9 Conector recto de flecha"/>
          <p:cNvCxnSpPr/>
          <p:nvPr/>
        </p:nvCxnSpPr>
        <p:spPr>
          <a:xfrm>
            <a:off x="2459865" y="5151549"/>
            <a:ext cx="0" cy="480505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 de flecha"/>
          <p:cNvCxnSpPr/>
          <p:nvPr/>
        </p:nvCxnSpPr>
        <p:spPr>
          <a:xfrm>
            <a:off x="6015613" y="5151548"/>
            <a:ext cx="0" cy="480505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 de flecha"/>
          <p:cNvCxnSpPr/>
          <p:nvPr/>
        </p:nvCxnSpPr>
        <p:spPr>
          <a:xfrm>
            <a:off x="9630472" y="5151550"/>
            <a:ext cx="0" cy="480505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5685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190910" y="44617"/>
            <a:ext cx="1415468" cy="562681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PE" sz="2800" b="1" dirty="0" smtClean="0">
                <a:latin typeface="High Tower Text" panose="020405020505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XVIII</a:t>
            </a:r>
            <a:endParaRPr lang="es-PE" sz="2800" b="1" dirty="0">
              <a:effectLst/>
              <a:latin typeface="High Tower Text" panose="0204050205050603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ítulo 1"/>
          <p:cNvSpPr>
            <a:spLocks noGrp="1"/>
          </p:cNvSpPr>
          <p:nvPr>
            <p:ph type="ctrTitle"/>
          </p:nvPr>
        </p:nvSpPr>
        <p:spPr>
          <a:xfrm>
            <a:off x="1133341" y="1150202"/>
            <a:ext cx="10251583" cy="632646"/>
          </a:xfrm>
        </p:spPr>
        <p:txBody>
          <a:bodyPr>
            <a:normAutofit fontScale="90000"/>
          </a:bodyPr>
          <a:lstStyle/>
          <a:p>
            <a:pPr algn="ctr"/>
            <a:r>
              <a:rPr lang="es-PE" sz="3600" b="1" dirty="0" smtClean="0">
                <a:solidFill>
                  <a:srgbClr val="002060"/>
                </a:solidFill>
                <a:latin typeface="High Tower Text" panose="02040502050506030303" pitchFamily="18" charset="0"/>
              </a:rPr>
              <a:t>PERDIDA DE LA UBICACIÓN.</a:t>
            </a:r>
            <a:endParaRPr lang="es-PE" sz="3600" b="1" dirty="0">
              <a:solidFill>
                <a:srgbClr val="002060"/>
              </a:solidFill>
              <a:latin typeface="High Tower Text" panose="02040502050506030303" pitchFamily="18" charset="0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2019837" y="478358"/>
            <a:ext cx="8834906" cy="63264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PE" sz="3600" b="1" dirty="0" smtClean="0">
                <a:solidFill>
                  <a:srgbClr val="C00000"/>
                </a:solidFill>
                <a:latin typeface="High Tower Text" panose="02040502050506030303" pitchFamily="18" charset="0"/>
              </a:rPr>
              <a:t>TRAGEDIA ECLESIAL.</a:t>
            </a:r>
            <a:endParaRPr lang="es-PE" sz="3600" b="1" dirty="0">
              <a:solidFill>
                <a:srgbClr val="C00000"/>
              </a:solidFill>
              <a:latin typeface="High Tower Text" panose="02040502050506030303" pitchFamily="18" charset="0"/>
            </a:endParaRPr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1311498" y="5861723"/>
            <a:ext cx="10251583" cy="63264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PE" sz="3600" b="1" dirty="0" smtClean="0">
                <a:solidFill>
                  <a:srgbClr val="002060"/>
                </a:solidFill>
                <a:latin typeface="High Tower Text" panose="02040502050506030303" pitchFamily="18" charset="0"/>
              </a:rPr>
              <a:t>DÓNDE ESTÁS TÚ.</a:t>
            </a:r>
            <a:endParaRPr lang="es-PE" sz="3600" b="1" dirty="0">
              <a:solidFill>
                <a:srgbClr val="002060"/>
              </a:solidFill>
              <a:latin typeface="High Tower Text" panose="02040502050506030303" pitchFamily="18" charset="0"/>
            </a:endParaRPr>
          </a:p>
        </p:txBody>
      </p:sp>
      <p:pic>
        <p:nvPicPr>
          <p:cNvPr id="1026" name="Picture 2" descr="Imagen relaciona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9837" y="1725770"/>
            <a:ext cx="7665076" cy="41359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7135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190909" y="44617"/>
            <a:ext cx="1044767" cy="562681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PE" sz="2800" b="1" dirty="0" smtClean="0">
                <a:latin typeface="High Tower Text" panose="020405020505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XIX</a:t>
            </a:r>
            <a:endParaRPr lang="es-PE" sz="2800" b="1" dirty="0">
              <a:effectLst/>
              <a:latin typeface="High Tower Text" panose="0204050205050603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ítulo 1"/>
          <p:cNvSpPr>
            <a:spLocks noGrp="1"/>
          </p:cNvSpPr>
          <p:nvPr>
            <p:ph type="ctrTitle"/>
          </p:nvPr>
        </p:nvSpPr>
        <p:spPr>
          <a:xfrm>
            <a:off x="1133341" y="1150202"/>
            <a:ext cx="10251583" cy="632646"/>
          </a:xfrm>
        </p:spPr>
        <p:txBody>
          <a:bodyPr>
            <a:normAutofit fontScale="90000"/>
          </a:bodyPr>
          <a:lstStyle/>
          <a:p>
            <a:pPr algn="ctr"/>
            <a:r>
              <a:rPr lang="es-PE" sz="3600" b="1" dirty="0" smtClean="0">
                <a:solidFill>
                  <a:srgbClr val="002060"/>
                </a:solidFill>
                <a:latin typeface="High Tower Text" panose="02040502050506030303" pitchFamily="18" charset="0"/>
              </a:rPr>
              <a:t>PERDIDA DEL PROPÓSITO.</a:t>
            </a:r>
            <a:endParaRPr lang="es-PE" sz="3600" b="1" dirty="0">
              <a:solidFill>
                <a:srgbClr val="002060"/>
              </a:solidFill>
              <a:latin typeface="High Tower Text" panose="02040502050506030303" pitchFamily="18" charset="0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2019837" y="478358"/>
            <a:ext cx="8834906" cy="63264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PE" sz="3600" b="1" dirty="0" smtClean="0">
                <a:solidFill>
                  <a:srgbClr val="C00000"/>
                </a:solidFill>
                <a:latin typeface="High Tower Text" panose="02040502050506030303" pitchFamily="18" charset="0"/>
              </a:rPr>
              <a:t>TRAGEDIA ECLESIAL.</a:t>
            </a:r>
            <a:endParaRPr lang="es-PE" sz="3600" b="1" dirty="0">
              <a:solidFill>
                <a:srgbClr val="C00000"/>
              </a:solidFill>
              <a:latin typeface="High Tower Text" panose="02040502050506030303" pitchFamily="18" charset="0"/>
            </a:endParaRPr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1517560" y="6215892"/>
            <a:ext cx="10251583" cy="63264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PE" sz="3600" b="1" dirty="0" smtClean="0">
                <a:solidFill>
                  <a:srgbClr val="002060"/>
                </a:solidFill>
                <a:latin typeface="High Tower Text" panose="02040502050506030303" pitchFamily="18" charset="0"/>
              </a:rPr>
              <a:t>LOS ECHÓ FUERA.</a:t>
            </a:r>
            <a:endParaRPr lang="es-PE" sz="3600" b="1" dirty="0">
              <a:solidFill>
                <a:srgbClr val="002060"/>
              </a:solidFill>
              <a:latin typeface="High Tower Text" panose="02040502050506030303" pitchFamily="18" charset="0"/>
            </a:endParaRPr>
          </a:p>
        </p:txBody>
      </p:sp>
      <p:pic>
        <p:nvPicPr>
          <p:cNvPr id="2050" name="Picture 2" descr="Resultado de imagen para IMAGENES DE ADAN ECHADO FUERA DE EDE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9837" y="1828799"/>
            <a:ext cx="8553717" cy="4387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7135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190910" y="44617"/>
            <a:ext cx="748204" cy="562681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PE" sz="2800" b="1" dirty="0" smtClean="0">
                <a:latin typeface="High Tower Text" panose="020405020505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III</a:t>
            </a:r>
            <a:endParaRPr lang="es-PE" sz="2800" b="1" dirty="0">
              <a:effectLst/>
              <a:latin typeface="High Tower Text" panose="0204050205050603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ítulo 1"/>
          <p:cNvSpPr>
            <a:spLocks noGrp="1"/>
          </p:cNvSpPr>
          <p:nvPr>
            <p:ph type="ctrTitle"/>
          </p:nvPr>
        </p:nvSpPr>
        <p:spPr>
          <a:xfrm>
            <a:off x="4546248" y="1150202"/>
            <a:ext cx="3451538" cy="632646"/>
          </a:xfrm>
        </p:spPr>
        <p:txBody>
          <a:bodyPr>
            <a:normAutofit fontScale="90000"/>
          </a:bodyPr>
          <a:lstStyle/>
          <a:p>
            <a:pPr algn="ctr"/>
            <a:r>
              <a:rPr lang="es-PE" sz="3600" b="1" dirty="0" smtClean="0">
                <a:solidFill>
                  <a:srgbClr val="002060"/>
                </a:solidFill>
                <a:latin typeface="High Tower Text" panose="02040502050506030303" pitchFamily="18" charset="0"/>
              </a:rPr>
              <a:t>IDENTIDAD.</a:t>
            </a:r>
            <a:endParaRPr lang="es-PE" sz="3600" b="1" dirty="0">
              <a:solidFill>
                <a:srgbClr val="002060"/>
              </a:solidFill>
              <a:latin typeface="High Tower Text" panose="02040502050506030303" pitchFamily="18" charset="0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2019837" y="478358"/>
            <a:ext cx="8834906" cy="63264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PE" sz="3600" b="1" dirty="0" smtClean="0">
                <a:solidFill>
                  <a:srgbClr val="C00000"/>
                </a:solidFill>
                <a:latin typeface="High Tower Text" panose="02040502050506030303" pitchFamily="18" charset="0"/>
              </a:rPr>
              <a:t>ANALOGÍAS BÍBLICAS DE LA VISIÓN.</a:t>
            </a:r>
            <a:endParaRPr lang="es-PE" sz="3600" b="1" dirty="0">
              <a:solidFill>
                <a:srgbClr val="C00000"/>
              </a:solidFill>
              <a:latin typeface="High Tower Text" panose="02040502050506030303" pitchFamily="18" charset="0"/>
            </a:endParaRPr>
          </a:p>
        </p:txBody>
      </p:sp>
      <p:pic>
        <p:nvPicPr>
          <p:cNvPr id="2050" name="Imagen 1" descr="Resultado de imagen para imagenes del soplo de Di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8958" y="1790163"/>
            <a:ext cx="7173532" cy="506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2 Rectángulo"/>
          <p:cNvSpPr/>
          <p:nvPr/>
        </p:nvSpPr>
        <p:spPr>
          <a:xfrm>
            <a:off x="2768958" y="4914749"/>
            <a:ext cx="7173532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/>
              <a:t> </a:t>
            </a:r>
            <a:endParaRPr lang="es-PE" dirty="0"/>
          </a:p>
          <a:p>
            <a:pPr algn="ctr"/>
            <a:endParaRPr lang="es-ES" sz="3200" b="1" dirty="0">
              <a:solidFill>
                <a:srgbClr val="C00000"/>
              </a:solidFill>
              <a:latin typeface="High Tower Text" panose="02040502050506030303" pitchFamily="18" charset="0"/>
            </a:endParaRPr>
          </a:p>
          <a:p>
            <a:pPr algn="ctr"/>
            <a:r>
              <a:rPr lang="es-ES" sz="3200" b="1" dirty="0" smtClean="0">
                <a:solidFill>
                  <a:srgbClr val="C00000"/>
                </a:solidFill>
                <a:latin typeface="High Tower Text" panose="02040502050506030303" pitchFamily="18" charset="0"/>
              </a:rPr>
              <a:t>“…Y creo Dios al hombre, conforme a su imagen…” </a:t>
            </a:r>
            <a:r>
              <a:rPr lang="es-ES" sz="2800" dirty="0">
                <a:solidFill>
                  <a:srgbClr val="C00000"/>
                </a:solidFill>
                <a:latin typeface="High Tower Text" panose="02040502050506030303" pitchFamily="18" charset="0"/>
              </a:rPr>
              <a:t>(</a:t>
            </a:r>
            <a:r>
              <a:rPr lang="es-ES" sz="2800" dirty="0" err="1" smtClean="0">
                <a:solidFill>
                  <a:srgbClr val="C00000"/>
                </a:solidFill>
                <a:latin typeface="High Tower Text" panose="02040502050506030303" pitchFamily="18" charset="0"/>
              </a:rPr>
              <a:t>Gn</a:t>
            </a:r>
            <a:r>
              <a:rPr lang="es-ES" sz="2800" dirty="0" smtClean="0">
                <a:solidFill>
                  <a:srgbClr val="C00000"/>
                </a:solidFill>
                <a:latin typeface="High Tower Text" panose="02040502050506030303" pitchFamily="18" charset="0"/>
              </a:rPr>
              <a:t>. 1.27)</a:t>
            </a:r>
            <a:endParaRPr lang="es-PE" sz="2800" dirty="0">
              <a:solidFill>
                <a:srgbClr val="C00000"/>
              </a:solidFill>
              <a:latin typeface="High Tower Text" panose="020405020505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3887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190909" y="44617"/>
            <a:ext cx="649349" cy="562681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PE" sz="2800" b="1" dirty="0" smtClean="0">
                <a:latin typeface="High Tower Text" panose="020405020505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IV</a:t>
            </a:r>
            <a:endParaRPr lang="es-PE" sz="2800" b="1" dirty="0">
              <a:effectLst/>
              <a:latin typeface="High Tower Text" panose="0204050205050603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ítulo 1"/>
          <p:cNvSpPr>
            <a:spLocks noGrp="1"/>
          </p:cNvSpPr>
          <p:nvPr>
            <p:ph type="ctrTitle"/>
          </p:nvPr>
        </p:nvSpPr>
        <p:spPr>
          <a:xfrm>
            <a:off x="4546248" y="1150202"/>
            <a:ext cx="3451538" cy="632646"/>
          </a:xfrm>
        </p:spPr>
        <p:txBody>
          <a:bodyPr>
            <a:normAutofit fontScale="90000"/>
          </a:bodyPr>
          <a:lstStyle/>
          <a:p>
            <a:pPr algn="ctr"/>
            <a:r>
              <a:rPr lang="es-PE" sz="3600" b="1" dirty="0" smtClean="0">
                <a:solidFill>
                  <a:srgbClr val="002060"/>
                </a:solidFill>
                <a:latin typeface="High Tower Text" panose="02040502050506030303" pitchFamily="18" charset="0"/>
              </a:rPr>
              <a:t>UBICACIÓN.</a:t>
            </a:r>
            <a:endParaRPr lang="es-PE" sz="3600" b="1" dirty="0">
              <a:solidFill>
                <a:srgbClr val="002060"/>
              </a:solidFill>
              <a:latin typeface="High Tower Text" panose="02040502050506030303" pitchFamily="18" charset="0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2019837" y="478358"/>
            <a:ext cx="8834906" cy="63264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PE" sz="3600" b="1" dirty="0" smtClean="0">
                <a:solidFill>
                  <a:srgbClr val="C00000"/>
                </a:solidFill>
                <a:latin typeface="High Tower Text" panose="02040502050506030303" pitchFamily="18" charset="0"/>
              </a:rPr>
              <a:t>ANALOGÍAS BÍBLICAS DE LA VISIÓN.</a:t>
            </a:r>
            <a:endParaRPr lang="es-PE" sz="3600" b="1" dirty="0">
              <a:solidFill>
                <a:srgbClr val="C00000"/>
              </a:solidFill>
              <a:latin typeface="High Tower Text" panose="02040502050506030303" pitchFamily="18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1300765" y="5623848"/>
            <a:ext cx="9646276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/>
              <a:t> </a:t>
            </a:r>
            <a:endParaRPr lang="es-PE" dirty="0"/>
          </a:p>
          <a:p>
            <a:pPr algn="ctr"/>
            <a:endParaRPr lang="es-ES" sz="3200" b="1" dirty="0" smtClean="0">
              <a:solidFill>
                <a:srgbClr val="C00000"/>
              </a:solidFill>
              <a:latin typeface="High Tower Text" panose="02040502050506030303" pitchFamily="18" charset="0"/>
            </a:endParaRPr>
          </a:p>
          <a:p>
            <a:pPr algn="ctr"/>
            <a:r>
              <a:rPr lang="es-ES" sz="2400" b="1" dirty="0" smtClean="0">
                <a:solidFill>
                  <a:srgbClr val="002060"/>
                </a:solidFill>
                <a:latin typeface="High Tower Text" panose="02040502050506030303" pitchFamily="18" charset="0"/>
              </a:rPr>
              <a:t>“…PLANTÓ UN HUERTO…Y PUSO ALLÍ AL HOMBRE…” </a:t>
            </a:r>
            <a:r>
              <a:rPr lang="es-ES" sz="2400" dirty="0">
                <a:solidFill>
                  <a:srgbClr val="002060"/>
                </a:solidFill>
                <a:latin typeface="High Tower Text" panose="02040502050506030303" pitchFamily="18" charset="0"/>
              </a:rPr>
              <a:t>(</a:t>
            </a:r>
            <a:r>
              <a:rPr lang="es-ES" sz="2400" dirty="0" err="1" smtClean="0">
                <a:solidFill>
                  <a:srgbClr val="002060"/>
                </a:solidFill>
                <a:latin typeface="High Tower Text" panose="02040502050506030303" pitchFamily="18" charset="0"/>
              </a:rPr>
              <a:t>Gn</a:t>
            </a:r>
            <a:r>
              <a:rPr lang="es-ES" sz="2400" dirty="0" smtClean="0">
                <a:solidFill>
                  <a:srgbClr val="002060"/>
                </a:solidFill>
                <a:latin typeface="High Tower Text" panose="02040502050506030303" pitchFamily="18" charset="0"/>
              </a:rPr>
              <a:t>. 2.8)</a:t>
            </a:r>
            <a:endParaRPr lang="es-PE" sz="2400" dirty="0">
              <a:solidFill>
                <a:srgbClr val="002060"/>
              </a:solidFill>
              <a:latin typeface="High Tower Text" panose="02040502050506030303" pitchFamily="18" charset="0"/>
            </a:endParaRPr>
          </a:p>
        </p:txBody>
      </p:sp>
      <p:pic>
        <p:nvPicPr>
          <p:cNvPr id="9" name="Picture 2" descr="Adán labraba y guardaba el huerto de Edé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0765" y="1893193"/>
            <a:ext cx="9553977" cy="4346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7968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190910" y="44617"/>
            <a:ext cx="453034" cy="562681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PE" sz="2800" b="1" dirty="0">
                <a:latin typeface="High Tower Text" panose="020405020505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endParaRPr lang="es-PE" sz="2800" b="1" dirty="0">
              <a:effectLst/>
              <a:latin typeface="High Tower Text" panose="0204050205050603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ítulo 1"/>
          <p:cNvSpPr>
            <a:spLocks noGrp="1"/>
          </p:cNvSpPr>
          <p:nvPr>
            <p:ph type="ctrTitle"/>
          </p:nvPr>
        </p:nvSpPr>
        <p:spPr>
          <a:xfrm>
            <a:off x="4546248" y="1150202"/>
            <a:ext cx="3451538" cy="632646"/>
          </a:xfrm>
        </p:spPr>
        <p:txBody>
          <a:bodyPr>
            <a:normAutofit fontScale="90000"/>
          </a:bodyPr>
          <a:lstStyle/>
          <a:p>
            <a:pPr algn="ctr"/>
            <a:r>
              <a:rPr lang="es-PE" sz="3600" b="1" dirty="0" smtClean="0">
                <a:solidFill>
                  <a:srgbClr val="002060"/>
                </a:solidFill>
                <a:latin typeface="High Tower Text" panose="02040502050506030303" pitchFamily="18" charset="0"/>
              </a:rPr>
              <a:t>PROPÓSITO.</a:t>
            </a:r>
            <a:endParaRPr lang="es-PE" sz="3600" b="1" dirty="0">
              <a:solidFill>
                <a:srgbClr val="002060"/>
              </a:solidFill>
              <a:latin typeface="High Tower Text" panose="02040502050506030303" pitchFamily="18" charset="0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2019837" y="478358"/>
            <a:ext cx="8834906" cy="63264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PE" sz="3600" b="1" dirty="0" smtClean="0">
                <a:solidFill>
                  <a:srgbClr val="C00000"/>
                </a:solidFill>
                <a:latin typeface="High Tower Text" panose="02040502050506030303" pitchFamily="18" charset="0"/>
              </a:rPr>
              <a:t>ANALOGÍAS BÍBLICAS DE LA VISIÓN.</a:t>
            </a:r>
            <a:endParaRPr lang="es-PE" sz="3600" b="1" dirty="0">
              <a:solidFill>
                <a:srgbClr val="C00000"/>
              </a:solidFill>
              <a:latin typeface="High Tower Text" panose="02040502050506030303" pitchFamily="18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940163" y="5618174"/>
            <a:ext cx="10238704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/>
              <a:t> </a:t>
            </a:r>
            <a:endParaRPr lang="es-PE" dirty="0"/>
          </a:p>
          <a:p>
            <a:pPr algn="ctr"/>
            <a:endParaRPr lang="es-ES" sz="3200" b="1" dirty="0">
              <a:solidFill>
                <a:srgbClr val="C00000"/>
              </a:solidFill>
              <a:latin typeface="High Tower Text" panose="02040502050506030303" pitchFamily="18" charset="0"/>
            </a:endParaRPr>
          </a:p>
          <a:p>
            <a:pPr algn="ctr"/>
            <a:r>
              <a:rPr lang="es-ES" sz="2400" b="1" dirty="0" smtClean="0">
                <a:solidFill>
                  <a:srgbClr val="C00000"/>
                </a:solidFill>
                <a:latin typeface="High Tower Text" panose="02040502050506030303" pitchFamily="18" charset="0"/>
              </a:rPr>
              <a:t>“…LO PUSO EN EL HUERTO…PARA QUE LO LABRARA” </a:t>
            </a:r>
            <a:r>
              <a:rPr lang="es-ES" sz="2400" dirty="0">
                <a:solidFill>
                  <a:srgbClr val="C00000"/>
                </a:solidFill>
                <a:latin typeface="High Tower Text" panose="02040502050506030303" pitchFamily="18" charset="0"/>
              </a:rPr>
              <a:t>(</a:t>
            </a:r>
            <a:r>
              <a:rPr lang="es-ES" sz="2400" dirty="0" err="1" smtClean="0">
                <a:solidFill>
                  <a:srgbClr val="C00000"/>
                </a:solidFill>
                <a:latin typeface="High Tower Text" panose="02040502050506030303" pitchFamily="18" charset="0"/>
              </a:rPr>
              <a:t>Gn</a:t>
            </a:r>
            <a:r>
              <a:rPr lang="es-ES" sz="2400" dirty="0" smtClean="0">
                <a:solidFill>
                  <a:srgbClr val="C00000"/>
                </a:solidFill>
                <a:latin typeface="High Tower Text" panose="02040502050506030303" pitchFamily="18" charset="0"/>
              </a:rPr>
              <a:t>. 2.15)</a:t>
            </a:r>
            <a:endParaRPr lang="es-PE" sz="2400" dirty="0">
              <a:solidFill>
                <a:srgbClr val="C00000"/>
              </a:solidFill>
              <a:latin typeface="High Tower Text" panose="02040502050506030303" pitchFamily="18" charset="0"/>
            </a:endParaRPr>
          </a:p>
        </p:txBody>
      </p:sp>
      <p:pic>
        <p:nvPicPr>
          <p:cNvPr id="8" name="Picture 2" descr="http://www.taotv.org/wp-content/uploads/2011/09/ADAN-Y-AD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617" y="1712890"/>
            <a:ext cx="8873544" cy="4520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4759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190910" y="44617"/>
            <a:ext cx="698776" cy="562681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PE" sz="2800" b="1" dirty="0" smtClean="0">
                <a:latin typeface="High Tower Text" panose="020405020505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</a:t>
            </a:r>
            <a:endParaRPr lang="es-PE" sz="2800" b="1" dirty="0">
              <a:effectLst/>
              <a:latin typeface="High Tower Text" panose="0204050205050603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ítulo 1"/>
          <p:cNvSpPr>
            <a:spLocks noGrp="1"/>
          </p:cNvSpPr>
          <p:nvPr>
            <p:ph type="ctrTitle"/>
          </p:nvPr>
        </p:nvSpPr>
        <p:spPr>
          <a:xfrm>
            <a:off x="4098527" y="6225354"/>
            <a:ext cx="4133827" cy="632646"/>
          </a:xfrm>
        </p:spPr>
        <p:txBody>
          <a:bodyPr>
            <a:normAutofit fontScale="90000"/>
          </a:bodyPr>
          <a:lstStyle/>
          <a:p>
            <a:pPr algn="ctr"/>
            <a:r>
              <a:rPr lang="es-PE" sz="3600" b="1" dirty="0" smtClean="0">
                <a:solidFill>
                  <a:srgbClr val="C00000"/>
                </a:solidFill>
                <a:latin typeface="High Tower Text" panose="02040502050506030303" pitchFamily="18" charset="0"/>
              </a:rPr>
              <a:t>JEREMÍAS:  </a:t>
            </a:r>
            <a:r>
              <a:rPr lang="es-PE" sz="3600" b="1" dirty="0" smtClean="0">
                <a:solidFill>
                  <a:srgbClr val="002060"/>
                </a:solidFill>
                <a:latin typeface="High Tower Text" panose="02040502050506030303" pitchFamily="18" charset="0"/>
              </a:rPr>
              <a:t>Je. 1.5</a:t>
            </a:r>
            <a:endParaRPr lang="es-PE" sz="3600" b="1" dirty="0">
              <a:solidFill>
                <a:srgbClr val="002060"/>
              </a:solidFill>
              <a:latin typeface="High Tower Text" panose="02040502050506030303" pitchFamily="18" charset="0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2019837" y="478358"/>
            <a:ext cx="8834906" cy="63264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PE" sz="3600" b="1" dirty="0" smtClean="0">
                <a:solidFill>
                  <a:srgbClr val="C00000"/>
                </a:solidFill>
                <a:latin typeface="High Tower Text" panose="02040502050506030303" pitchFamily="18" charset="0"/>
              </a:rPr>
              <a:t>BASES DE LA VISIÓN.</a:t>
            </a:r>
            <a:endParaRPr lang="es-PE" sz="3600" b="1" dirty="0">
              <a:solidFill>
                <a:srgbClr val="C00000"/>
              </a:solidFill>
              <a:latin typeface="High Tower Text" panose="02040502050506030303" pitchFamily="18" charset="0"/>
            </a:endParaRPr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1868394" y="1244128"/>
            <a:ext cx="8824320" cy="88123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PE" sz="3600" b="1" dirty="0" smtClean="0">
                <a:solidFill>
                  <a:srgbClr val="C00000"/>
                </a:solidFill>
                <a:latin typeface="High Tower Text" panose="02040502050506030303" pitchFamily="18" charset="0"/>
              </a:rPr>
              <a:t>IDENTIDAD:  </a:t>
            </a:r>
            <a:r>
              <a:rPr lang="es-PE" sz="3600" b="1" dirty="0" smtClean="0">
                <a:solidFill>
                  <a:srgbClr val="002060"/>
                </a:solidFill>
                <a:latin typeface="High Tower Text" panose="02040502050506030303" pitchFamily="18" charset="0"/>
              </a:rPr>
              <a:t>QUIÉN SOY</a:t>
            </a:r>
            <a:endParaRPr lang="es-PE" sz="3600" b="1" dirty="0">
              <a:solidFill>
                <a:srgbClr val="002060"/>
              </a:solidFill>
              <a:latin typeface="High Tower Text" panose="02040502050506030303" pitchFamily="18" charset="0"/>
            </a:endParaRPr>
          </a:p>
        </p:txBody>
      </p:sp>
      <p:sp>
        <p:nvSpPr>
          <p:cNvPr id="2" name="AutoShape 2" descr="Resultado de imagen para IMAGENES DEL PROFETA JEREMIA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PE"/>
          </a:p>
        </p:txBody>
      </p:sp>
      <p:pic>
        <p:nvPicPr>
          <p:cNvPr id="10" name="Picture 2" descr="https://encrypted-tbn0.gstatic.com/images?q=tbn:ANd9GcSAVgjP6bgdDgqUxcp3DgLFM9gu3_RprWiGQGsPox_atwY9B30tw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1415" y="2125361"/>
            <a:ext cx="7092779" cy="4015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6600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190909" y="44617"/>
            <a:ext cx="797631" cy="562681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PE" sz="2800" b="1" dirty="0" smtClean="0">
                <a:latin typeface="High Tower Text" panose="020405020505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VII</a:t>
            </a:r>
            <a:endParaRPr lang="es-PE" sz="2800" b="1" dirty="0">
              <a:effectLst/>
              <a:latin typeface="High Tower Text" panose="0204050205050603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2019837" y="478358"/>
            <a:ext cx="8834906" cy="63264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PE" sz="3600" b="1" dirty="0" smtClean="0">
                <a:solidFill>
                  <a:srgbClr val="C00000"/>
                </a:solidFill>
                <a:latin typeface="High Tower Text" panose="02040502050506030303" pitchFamily="18" charset="0"/>
              </a:rPr>
              <a:t>BASES DE LA VISIÓN.</a:t>
            </a:r>
            <a:endParaRPr lang="es-PE" sz="3600" b="1" dirty="0">
              <a:solidFill>
                <a:srgbClr val="C00000"/>
              </a:solidFill>
              <a:latin typeface="High Tower Text" panose="02040502050506030303" pitchFamily="18" charset="0"/>
            </a:endParaRPr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1868394" y="1268842"/>
            <a:ext cx="8824320" cy="63264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PE" sz="3600" b="1" dirty="0" smtClean="0">
                <a:solidFill>
                  <a:srgbClr val="C00000"/>
                </a:solidFill>
                <a:latin typeface="High Tower Text" panose="02040502050506030303" pitchFamily="18" charset="0"/>
              </a:rPr>
              <a:t>IDENTIDAD:  </a:t>
            </a:r>
            <a:r>
              <a:rPr lang="es-PE" sz="3600" b="1" dirty="0" smtClean="0">
                <a:solidFill>
                  <a:srgbClr val="002060"/>
                </a:solidFill>
                <a:latin typeface="High Tower Text" panose="02040502050506030303" pitchFamily="18" charset="0"/>
              </a:rPr>
              <a:t>QUIÉN SOY</a:t>
            </a:r>
            <a:endParaRPr lang="es-PE" sz="3600" b="1" dirty="0">
              <a:solidFill>
                <a:srgbClr val="002060"/>
              </a:solidFill>
              <a:latin typeface="High Tower Text" panose="02040502050506030303" pitchFamily="18" charset="0"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4469490" y="6108573"/>
            <a:ext cx="3622125" cy="63264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PE" sz="3600" b="1" dirty="0" smtClean="0">
                <a:solidFill>
                  <a:srgbClr val="C00000"/>
                </a:solidFill>
                <a:latin typeface="High Tower Text" panose="02040502050506030303" pitchFamily="18" charset="0"/>
              </a:rPr>
              <a:t>PABLO:  </a:t>
            </a:r>
            <a:r>
              <a:rPr lang="es-PE" sz="3600" b="1" dirty="0" smtClean="0">
                <a:solidFill>
                  <a:srgbClr val="002060"/>
                </a:solidFill>
                <a:latin typeface="High Tower Text" panose="02040502050506030303" pitchFamily="18" charset="0"/>
              </a:rPr>
              <a:t>Ga.1.15</a:t>
            </a:r>
            <a:endParaRPr lang="es-PE" sz="3600" b="1" dirty="0">
              <a:solidFill>
                <a:srgbClr val="002060"/>
              </a:solidFill>
              <a:latin typeface="High Tower Text" panose="02040502050506030303" pitchFamily="18" charset="0"/>
            </a:endParaRPr>
          </a:p>
        </p:txBody>
      </p:sp>
      <p:sp>
        <p:nvSpPr>
          <p:cNvPr id="2" name="AutoShape 2" descr="Resultado de imagen para IMAGENES DEL PROFETA JEREMIA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PE"/>
          </a:p>
        </p:txBody>
      </p:sp>
      <p:pic>
        <p:nvPicPr>
          <p:cNvPr id="11" name="Picture 5" descr="Resultado de imagen para IMAGENES DEL PROFETA JEREMI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4739" y="2113006"/>
            <a:ext cx="9350004" cy="3521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769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190909" y="44617"/>
            <a:ext cx="896485" cy="562681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PE" sz="2800" b="1" dirty="0" smtClean="0">
                <a:latin typeface="High Tower Text" panose="020405020505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VIII</a:t>
            </a:r>
            <a:endParaRPr lang="es-PE" sz="2800" b="1" dirty="0">
              <a:effectLst/>
              <a:latin typeface="High Tower Text" panose="0204050205050603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ítulo 1"/>
          <p:cNvSpPr>
            <a:spLocks noGrp="1"/>
          </p:cNvSpPr>
          <p:nvPr>
            <p:ph type="ctrTitle"/>
          </p:nvPr>
        </p:nvSpPr>
        <p:spPr>
          <a:xfrm>
            <a:off x="1094705" y="1150202"/>
            <a:ext cx="10084158" cy="632646"/>
          </a:xfrm>
        </p:spPr>
        <p:txBody>
          <a:bodyPr>
            <a:normAutofit fontScale="90000"/>
          </a:bodyPr>
          <a:lstStyle/>
          <a:p>
            <a:pPr algn="ctr"/>
            <a:r>
              <a:rPr lang="es-PE" sz="3600" b="1" dirty="0" smtClean="0">
                <a:solidFill>
                  <a:srgbClr val="002060"/>
                </a:solidFill>
                <a:latin typeface="High Tower Text" panose="02040502050506030303" pitchFamily="18" charset="0"/>
              </a:rPr>
              <a:t>IDENTIDAD  SOCIO  - POLÍTICA - RELIGIOSA</a:t>
            </a:r>
            <a:endParaRPr lang="es-PE" sz="3600" b="1" dirty="0">
              <a:solidFill>
                <a:srgbClr val="002060"/>
              </a:solidFill>
              <a:latin typeface="High Tower Text" panose="02040502050506030303" pitchFamily="18" charset="0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2019837" y="478358"/>
            <a:ext cx="8834906" cy="63264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PE" sz="3600" b="1" dirty="0" smtClean="0">
                <a:solidFill>
                  <a:srgbClr val="C00000"/>
                </a:solidFill>
                <a:latin typeface="High Tower Text" panose="02040502050506030303" pitchFamily="18" charset="0"/>
              </a:rPr>
              <a:t>ANALOGÍAS BÍBLICAS DE LA VISIÓN.</a:t>
            </a:r>
            <a:endParaRPr lang="es-PE" sz="3600" b="1" dirty="0">
              <a:solidFill>
                <a:srgbClr val="C00000"/>
              </a:solidFill>
              <a:latin typeface="High Tower Text" panose="02040502050506030303" pitchFamily="18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2850524" y="1818633"/>
            <a:ext cx="7173532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/>
              <a:t> </a:t>
            </a:r>
            <a:endParaRPr lang="es-PE" dirty="0"/>
          </a:p>
          <a:p>
            <a:pPr algn="ctr"/>
            <a:r>
              <a:rPr lang="es-ES" sz="4400" b="1" dirty="0" smtClean="0">
                <a:solidFill>
                  <a:srgbClr val="C00000"/>
                </a:solidFill>
                <a:latin typeface="High Tower Text" panose="02040502050506030303" pitchFamily="18" charset="0"/>
              </a:rPr>
              <a:t>“Bendito seas Dios del universo que no me hiciste </a:t>
            </a:r>
            <a:r>
              <a:rPr lang="es-ES" sz="4400" b="1" dirty="0" smtClean="0">
                <a:solidFill>
                  <a:srgbClr val="002060"/>
                </a:solidFill>
                <a:latin typeface="High Tower Text" panose="02040502050506030303" pitchFamily="18" charset="0"/>
              </a:rPr>
              <a:t>gentil</a:t>
            </a:r>
            <a:r>
              <a:rPr lang="es-ES" sz="4400" b="1" dirty="0" smtClean="0">
                <a:solidFill>
                  <a:srgbClr val="C00000"/>
                </a:solidFill>
                <a:latin typeface="High Tower Text" panose="02040502050506030303" pitchFamily="18" charset="0"/>
              </a:rPr>
              <a:t>, ni </a:t>
            </a:r>
            <a:r>
              <a:rPr lang="es-ES" sz="4400" b="1" dirty="0" smtClean="0">
                <a:solidFill>
                  <a:srgbClr val="002060"/>
                </a:solidFill>
                <a:latin typeface="High Tower Text" panose="02040502050506030303" pitchFamily="18" charset="0"/>
              </a:rPr>
              <a:t>esclavo</a:t>
            </a:r>
            <a:r>
              <a:rPr lang="es-ES" sz="4400" b="1" dirty="0" smtClean="0">
                <a:solidFill>
                  <a:srgbClr val="C00000"/>
                </a:solidFill>
                <a:latin typeface="High Tower Text" panose="02040502050506030303" pitchFamily="18" charset="0"/>
              </a:rPr>
              <a:t>, ni </a:t>
            </a:r>
            <a:r>
              <a:rPr lang="es-ES" sz="4400" b="1" dirty="0" smtClean="0">
                <a:solidFill>
                  <a:srgbClr val="002060"/>
                </a:solidFill>
                <a:latin typeface="High Tower Text" panose="02040502050506030303" pitchFamily="18" charset="0"/>
              </a:rPr>
              <a:t>mujer</a:t>
            </a:r>
            <a:r>
              <a:rPr lang="es-ES" sz="4400" b="1" dirty="0" smtClean="0">
                <a:solidFill>
                  <a:srgbClr val="C00000"/>
                </a:solidFill>
                <a:latin typeface="High Tower Text" panose="02040502050506030303" pitchFamily="18" charset="0"/>
              </a:rPr>
              <a:t>”</a:t>
            </a:r>
            <a:endParaRPr lang="es-PE" sz="4400" dirty="0">
              <a:solidFill>
                <a:srgbClr val="C00000"/>
              </a:solidFill>
              <a:latin typeface="High Tower Text" panose="02040502050506030303" pitchFamily="18" charset="0"/>
            </a:endParaRPr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3739166" y="5011717"/>
            <a:ext cx="5396248" cy="63264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PE" sz="3600" b="1" dirty="0" smtClean="0">
                <a:solidFill>
                  <a:srgbClr val="002060"/>
                </a:solidFill>
                <a:latin typeface="High Tower Text" panose="02040502050506030303" pitchFamily="18" charset="0"/>
              </a:rPr>
              <a:t>Oración del judío devoto.</a:t>
            </a:r>
            <a:endParaRPr lang="es-PE" sz="3600" b="1" dirty="0">
              <a:solidFill>
                <a:srgbClr val="002060"/>
              </a:solidFill>
              <a:latin typeface="High Tower Text" panose="020405020505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8304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190910" y="44617"/>
            <a:ext cx="624636" cy="562681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PE" sz="2800" b="1" dirty="0" smtClean="0">
                <a:latin typeface="High Tower Text" panose="020405020505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IX</a:t>
            </a:r>
            <a:endParaRPr lang="es-PE" sz="2800" b="1" dirty="0">
              <a:effectLst/>
              <a:latin typeface="High Tower Text" panose="0204050205050603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ítulo 1"/>
          <p:cNvSpPr>
            <a:spLocks noGrp="1"/>
          </p:cNvSpPr>
          <p:nvPr>
            <p:ph type="ctrTitle"/>
          </p:nvPr>
        </p:nvSpPr>
        <p:spPr>
          <a:xfrm>
            <a:off x="1094705" y="1150202"/>
            <a:ext cx="10084158" cy="632646"/>
          </a:xfrm>
        </p:spPr>
        <p:txBody>
          <a:bodyPr>
            <a:normAutofit fontScale="90000"/>
          </a:bodyPr>
          <a:lstStyle/>
          <a:p>
            <a:pPr algn="ctr"/>
            <a:r>
              <a:rPr lang="es-PE" sz="3600" b="1" dirty="0" smtClean="0">
                <a:solidFill>
                  <a:srgbClr val="002060"/>
                </a:solidFill>
                <a:latin typeface="High Tower Text" panose="02040502050506030303" pitchFamily="18" charset="0"/>
              </a:rPr>
              <a:t>IDENTIDAD  TEOLÓGICA - SOCIAL</a:t>
            </a:r>
            <a:endParaRPr lang="es-PE" sz="3600" b="1" dirty="0">
              <a:solidFill>
                <a:srgbClr val="002060"/>
              </a:solidFill>
              <a:latin typeface="High Tower Text" panose="02040502050506030303" pitchFamily="18" charset="0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2019837" y="478358"/>
            <a:ext cx="8834906" cy="63264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PE" sz="3600" b="1" dirty="0" smtClean="0">
                <a:solidFill>
                  <a:srgbClr val="C00000"/>
                </a:solidFill>
                <a:latin typeface="High Tower Text" panose="02040502050506030303" pitchFamily="18" charset="0"/>
              </a:rPr>
              <a:t>ANALOGÍAS BÍBLICAS DE LA VISIÓN.</a:t>
            </a:r>
            <a:endParaRPr lang="es-PE" sz="3600" b="1" dirty="0">
              <a:solidFill>
                <a:srgbClr val="C00000"/>
              </a:solidFill>
              <a:latin typeface="High Tower Text" panose="02040502050506030303" pitchFamily="18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2850524" y="1818633"/>
            <a:ext cx="693742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/>
              <a:t> </a:t>
            </a:r>
            <a:endParaRPr lang="es-PE" dirty="0"/>
          </a:p>
          <a:p>
            <a:pPr algn="ctr"/>
            <a:r>
              <a:rPr lang="es-ES" sz="4400" b="1" dirty="0" smtClean="0">
                <a:solidFill>
                  <a:srgbClr val="C00000"/>
                </a:solidFill>
                <a:latin typeface="High Tower Text" panose="02040502050506030303" pitchFamily="18" charset="0"/>
              </a:rPr>
              <a:t>“Bendito seas Dios del universo que no me hiciste </a:t>
            </a:r>
            <a:r>
              <a:rPr lang="es-ES" sz="4400" b="1" dirty="0" smtClean="0">
                <a:solidFill>
                  <a:srgbClr val="002060"/>
                </a:solidFill>
                <a:latin typeface="High Tower Text" panose="02040502050506030303" pitchFamily="18" charset="0"/>
              </a:rPr>
              <a:t>gentil</a:t>
            </a:r>
            <a:r>
              <a:rPr lang="es-ES" sz="4400" b="1" dirty="0" smtClean="0">
                <a:solidFill>
                  <a:srgbClr val="C00000"/>
                </a:solidFill>
                <a:latin typeface="High Tower Text" panose="02040502050506030303" pitchFamily="18" charset="0"/>
              </a:rPr>
              <a:t>, ni </a:t>
            </a:r>
            <a:r>
              <a:rPr lang="es-ES" sz="4400" b="1" dirty="0" smtClean="0">
                <a:solidFill>
                  <a:srgbClr val="002060"/>
                </a:solidFill>
                <a:latin typeface="High Tower Text" panose="02040502050506030303" pitchFamily="18" charset="0"/>
              </a:rPr>
              <a:t>esclavo</a:t>
            </a:r>
            <a:r>
              <a:rPr lang="es-ES" sz="4400" b="1" dirty="0" smtClean="0">
                <a:solidFill>
                  <a:srgbClr val="C00000"/>
                </a:solidFill>
                <a:latin typeface="High Tower Text" panose="02040502050506030303" pitchFamily="18" charset="0"/>
              </a:rPr>
              <a:t>, ni </a:t>
            </a:r>
            <a:r>
              <a:rPr lang="es-ES" sz="4400" b="1" dirty="0" smtClean="0">
                <a:solidFill>
                  <a:srgbClr val="002060"/>
                </a:solidFill>
                <a:latin typeface="High Tower Text" panose="02040502050506030303" pitchFamily="18" charset="0"/>
              </a:rPr>
              <a:t>mujer</a:t>
            </a:r>
            <a:r>
              <a:rPr lang="es-ES" sz="4400" b="1" dirty="0" smtClean="0">
                <a:solidFill>
                  <a:srgbClr val="C00000"/>
                </a:solidFill>
                <a:latin typeface="High Tower Text" panose="02040502050506030303" pitchFamily="18" charset="0"/>
              </a:rPr>
              <a:t>”</a:t>
            </a:r>
            <a:endParaRPr lang="es-PE" sz="4400" dirty="0">
              <a:solidFill>
                <a:srgbClr val="C00000"/>
              </a:solidFill>
              <a:latin typeface="High Tower Text" panose="02040502050506030303" pitchFamily="18" charset="0"/>
            </a:endParaRPr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3172496" y="4449209"/>
            <a:ext cx="1386625" cy="50569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PE" sz="3200" b="1" dirty="0">
                <a:solidFill>
                  <a:srgbClr val="FF0000"/>
                </a:solidFill>
                <a:latin typeface="High Tower Text" panose="02040502050506030303" pitchFamily="18" charset="0"/>
              </a:rPr>
              <a:t>H</a:t>
            </a:r>
            <a:r>
              <a:rPr lang="es-PE" sz="3200" b="1" dirty="0" smtClean="0">
                <a:solidFill>
                  <a:srgbClr val="FF0000"/>
                </a:solidFill>
                <a:latin typeface="High Tower Text" panose="02040502050506030303" pitchFamily="18" charset="0"/>
              </a:rPr>
              <a:t>ebreo</a:t>
            </a:r>
            <a:endParaRPr lang="es-PE" sz="3200" b="1" dirty="0">
              <a:solidFill>
                <a:srgbClr val="FF0000"/>
              </a:solidFill>
              <a:latin typeface="High Tower Text" panose="02040502050506030303" pitchFamily="18" charset="0"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5542209" y="4453939"/>
            <a:ext cx="1386625" cy="50569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PE" sz="3200" b="1" dirty="0" smtClean="0">
                <a:solidFill>
                  <a:srgbClr val="FF0000"/>
                </a:solidFill>
                <a:latin typeface="High Tower Text" panose="02040502050506030303" pitchFamily="18" charset="0"/>
              </a:rPr>
              <a:t>Libre</a:t>
            </a:r>
            <a:endParaRPr lang="es-PE" sz="3200" b="1" dirty="0">
              <a:solidFill>
                <a:srgbClr val="FF0000"/>
              </a:solidFill>
              <a:latin typeface="High Tower Text" panose="02040502050506030303" pitchFamily="18" charset="0"/>
            </a:endParaRPr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>
            <a:off x="7894760" y="4476235"/>
            <a:ext cx="1386625" cy="50569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PE" sz="3200" b="1" dirty="0" smtClean="0">
                <a:solidFill>
                  <a:srgbClr val="FF0000"/>
                </a:solidFill>
                <a:latin typeface="High Tower Text" panose="02040502050506030303" pitchFamily="18" charset="0"/>
              </a:rPr>
              <a:t>Varón</a:t>
            </a:r>
            <a:endParaRPr lang="es-PE" sz="3200" b="1" dirty="0">
              <a:solidFill>
                <a:srgbClr val="FF0000"/>
              </a:solidFill>
              <a:latin typeface="High Tower Text" panose="02040502050506030303" pitchFamily="18" charset="0"/>
            </a:endParaRPr>
          </a:p>
        </p:txBody>
      </p:sp>
      <p:cxnSp>
        <p:nvCxnSpPr>
          <p:cNvPr id="14" name="13 Conector recto de flecha"/>
          <p:cNvCxnSpPr>
            <a:endCxn id="7" idx="0"/>
          </p:cNvCxnSpPr>
          <p:nvPr/>
        </p:nvCxnSpPr>
        <p:spPr>
          <a:xfrm>
            <a:off x="3865808" y="4121239"/>
            <a:ext cx="1" cy="32797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 de flecha"/>
          <p:cNvCxnSpPr/>
          <p:nvPr/>
        </p:nvCxnSpPr>
        <p:spPr>
          <a:xfrm>
            <a:off x="6222642" y="4148265"/>
            <a:ext cx="1" cy="32797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 de flecha"/>
          <p:cNvCxnSpPr/>
          <p:nvPr/>
        </p:nvCxnSpPr>
        <p:spPr>
          <a:xfrm>
            <a:off x="8588072" y="4155531"/>
            <a:ext cx="1" cy="32797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ítulo 1"/>
          <p:cNvSpPr txBox="1">
            <a:spLocks/>
          </p:cNvSpPr>
          <p:nvPr/>
        </p:nvSpPr>
        <p:spPr>
          <a:xfrm>
            <a:off x="5065690" y="5513994"/>
            <a:ext cx="2313904" cy="63264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PE" sz="2800" b="1" dirty="0" smtClean="0">
                <a:solidFill>
                  <a:srgbClr val="002060"/>
                </a:solidFill>
                <a:latin typeface="High Tower Text" panose="02040502050506030303" pitchFamily="18" charset="0"/>
              </a:rPr>
              <a:t>Ga.3-26-29</a:t>
            </a:r>
            <a:endParaRPr lang="es-PE" sz="2800" b="1" dirty="0">
              <a:solidFill>
                <a:srgbClr val="002060"/>
              </a:solidFill>
              <a:latin typeface="High Tower Text" panose="02040502050506030303" pitchFamily="18" charset="0"/>
            </a:endParaRPr>
          </a:p>
        </p:txBody>
      </p:sp>
      <p:sp>
        <p:nvSpPr>
          <p:cNvPr id="22" name="21 Cerrar llave"/>
          <p:cNvSpPr/>
          <p:nvPr/>
        </p:nvSpPr>
        <p:spPr>
          <a:xfrm>
            <a:off x="9530367" y="2446986"/>
            <a:ext cx="599318" cy="2395470"/>
          </a:xfrm>
          <a:prstGeom prst="rightBrace">
            <a:avLst>
              <a:gd name="adj1" fmla="val 8333"/>
              <a:gd name="adj2" fmla="val 4892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23" name="22 Cerrar llave"/>
          <p:cNvSpPr/>
          <p:nvPr/>
        </p:nvSpPr>
        <p:spPr>
          <a:xfrm>
            <a:off x="6958442" y="5662892"/>
            <a:ext cx="599318" cy="555456"/>
          </a:xfrm>
          <a:prstGeom prst="rightBrace">
            <a:avLst>
              <a:gd name="adj1" fmla="val 8333"/>
              <a:gd name="adj2" fmla="val 4892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24" name="Título 1"/>
          <p:cNvSpPr txBox="1">
            <a:spLocks/>
          </p:cNvSpPr>
          <p:nvPr/>
        </p:nvSpPr>
        <p:spPr>
          <a:xfrm>
            <a:off x="10206959" y="3238245"/>
            <a:ext cx="938012" cy="63264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PE" sz="3200" b="1" u="sng" dirty="0" smtClean="0">
                <a:solidFill>
                  <a:srgbClr val="FF0000"/>
                </a:solidFill>
                <a:latin typeface="High Tower Text" panose="02040502050506030303" pitchFamily="18" charset="0"/>
              </a:rPr>
              <a:t>ley</a:t>
            </a:r>
            <a:endParaRPr lang="es-PE" sz="3200" b="1" u="sng" dirty="0">
              <a:solidFill>
                <a:srgbClr val="FF0000"/>
              </a:solidFill>
              <a:latin typeface="High Tower Text" panose="02040502050506030303" pitchFamily="18" charset="0"/>
            </a:endParaRPr>
          </a:p>
        </p:txBody>
      </p:sp>
      <p:sp>
        <p:nvSpPr>
          <p:cNvPr id="25" name="Título 1"/>
          <p:cNvSpPr txBox="1">
            <a:spLocks/>
          </p:cNvSpPr>
          <p:nvPr/>
        </p:nvSpPr>
        <p:spPr>
          <a:xfrm>
            <a:off x="7835111" y="5616458"/>
            <a:ext cx="1296010" cy="63264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PE" sz="3200" b="1" u="sng" dirty="0" smtClean="0">
                <a:solidFill>
                  <a:srgbClr val="FF0000"/>
                </a:solidFill>
                <a:latin typeface="High Tower Text" panose="02040502050506030303" pitchFamily="18" charset="0"/>
              </a:rPr>
              <a:t>Gracia</a:t>
            </a:r>
            <a:endParaRPr lang="es-PE" sz="3200" b="1" u="sng" dirty="0">
              <a:solidFill>
                <a:srgbClr val="FF0000"/>
              </a:solidFill>
              <a:latin typeface="High Tower Text" panose="020405020505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4808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4866</TotalTime>
  <Words>322</Words>
  <Application>Microsoft Office PowerPoint</Application>
  <PresentationFormat>Personalizado</PresentationFormat>
  <Paragraphs>101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2" baseType="lpstr">
      <vt:lpstr>Espiral</vt:lpstr>
      <vt:lpstr>RESTAURANDO FAMILIAS…PARA CONQUISTAR NACIONES.</vt:lpstr>
      <vt:lpstr>IDENTIDAD         UBICACIÓN           PROPÓSITO</vt:lpstr>
      <vt:lpstr>IDENTIDAD.</vt:lpstr>
      <vt:lpstr>UBICACIÓN.</vt:lpstr>
      <vt:lpstr>PROPÓSITO.</vt:lpstr>
      <vt:lpstr>JEREMÍAS:  Je. 1.5</vt:lpstr>
      <vt:lpstr>Presentación de PowerPoint</vt:lpstr>
      <vt:lpstr>IDENTIDAD  SOCIO  - POLÍTICA - RELIGIOSA</vt:lpstr>
      <vt:lpstr>IDENTIDAD  TEOLÓGICA - SOCIAL</vt:lpstr>
      <vt:lpstr>NUEVA IDENTIDAD.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PERDIDA Y RUINA DE LAS BASES DE LA VISIÓN.</vt:lpstr>
      <vt:lpstr>PERDIDA DE LA IDENTIDAD.</vt:lpstr>
      <vt:lpstr>PERDIDA DE LA IDENTIDAD.</vt:lpstr>
      <vt:lpstr>PERDIDA DE LA IDENTIDAD.</vt:lpstr>
      <vt:lpstr>PERDIDA DE LA UBICACIÓN.</vt:lpstr>
      <vt:lpstr>PERDIDA DEL PROPÓSITO.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Hospedaje ALT</dc:creator>
  <cp:lastModifiedBy>LuAn RoMo</cp:lastModifiedBy>
  <cp:revision>311</cp:revision>
  <dcterms:created xsi:type="dcterms:W3CDTF">2019-06-18T15:18:25Z</dcterms:created>
  <dcterms:modified xsi:type="dcterms:W3CDTF">2019-10-20T03:48:29Z</dcterms:modified>
</cp:coreProperties>
</file>